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1F7DD21A-FDDC-463E-A58A-9E66A6CF2FE8}">
          <p14:sldIdLst>
            <p14:sldId id="256"/>
          </p14:sldIdLst>
        </p14:section>
        <p14:section name="מקטע ללא כותרת" id="{0A0D0BEA-7CFD-4EEB-963F-88A1D2BC7C5F}">
          <p14:sldIdLst>
            <p14:sldId id="257"/>
            <p14:sldId id="25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63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0T18:40:00.264" idx="1">
    <p:pos x="5750" y="10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62569-BA2F-4096-AF95-3F2395B6052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C6265913-DED3-442A-8396-DDDA58422FD0}">
      <dgm:prSet phldrT="[טקסט]"/>
      <dgm:spPr/>
      <dgm:t>
        <a:bodyPr/>
        <a:lstStyle/>
        <a:p>
          <a:pPr rtl="1"/>
          <a:r>
            <a:rPr lang="he-IL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rPr>
            <a:t>יומולדת</a:t>
          </a:r>
          <a:endParaRPr lang="he-IL" dirty="0">
            <a:ln>
              <a:solidFill>
                <a:srgbClr val="FFFF00"/>
              </a:solidFill>
            </a:ln>
            <a:solidFill>
              <a:srgbClr val="FF0000"/>
            </a:solidFill>
          </a:endParaRPr>
        </a:p>
      </dgm:t>
    </dgm:pt>
    <dgm:pt modelId="{EE9AEAC1-1A0C-4483-94B5-0323F7F0E197}" type="parTrans" cxnId="{6B51F8C3-563F-43F0-8BCE-D9C384620DEB}">
      <dgm:prSet/>
      <dgm:spPr/>
    </dgm:pt>
    <dgm:pt modelId="{5354C013-D60C-4B78-903E-27B4150FD4B4}" type="sibTrans" cxnId="{6B51F8C3-563F-43F0-8BCE-D9C384620DE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pPr rtl="1"/>
          <a:endParaRPr lang="he-IL"/>
        </a:p>
      </dgm:t>
      <dgm:extLst>
        <a:ext uri="{E40237B7-FDA0-4F09-8148-C483321AD2D9}">
          <dgm14:cNvPr xmlns:dgm14="http://schemas.microsoft.com/office/drawing/2010/diagram" id="0" name="" descr="C:\Users\54998349\AppData\Local\Microsoft\Windows\Temporary Internet Files\Content.IE5\M2AKZP6E\MP900449097[1].jpg"/>
        </a:ext>
      </dgm:extLst>
    </dgm:pt>
    <dgm:pt modelId="{85AE5B77-E611-44A8-9D57-E66FACFD64B0}" type="pres">
      <dgm:prSet presAssocID="{DA262569-BA2F-4096-AF95-3F2395B60527}" presName="Name0" presStyleCnt="0">
        <dgm:presLayoutVars>
          <dgm:chMax val="21"/>
          <dgm:chPref val="21"/>
        </dgm:presLayoutVars>
      </dgm:prSet>
      <dgm:spPr/>
    </dgm:pt>
    <dgm:pt modelId="{BE09534F-6191-4802-8D47-C9A960A7B1EE}" type="pres">
      <dgm:prSet presAssocID="{C6265913-DED3-442A-8396-DDDA58422FD0}" presName="text1" presStyleCnt="0"/>
      <dgm:spPr/>
    </dgm:pt>
    <dgm:pt modelId="{402899E2-C9C8-49E7-9B8B-5DC126A90166}" type="pres">
      <dgm:prSet presAssocID="{C6265913-DED3-442A-8396-DDDA58422FD0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3DD3D58-BD9C-47D7-8C81-CA5ABF52F086}" type="pres">
      <dgm:prSet presAssocID="{C6265913-DED3-442A-8396-DDDA58422FD0}" presName="textaccent1" presStyleCnt="0"/>
      <dgm:spPr/>
    </dgm:pt>
    <dgm:pt modelId="{3523E9DC-795E-4684-B4EE-98CEDF9887C9}" type="pres">
      <dgm:prSet presAssocID="{C6265913-DED3-442A-8396-DDDA58422FD0}" presName="accentRepeatNode" presStyleLbl="solidAlignAcc1" presStyleIdx="0" presStyleCnt="2"/>
      <dgm:spPr/>
    </dgm:pt>
    <dgm:pt modelId="{39FA0ABC-4C1D-4BE0-9850-D122BB256472}" type="pres">
      <dgm:prSet presAssocID="{5354C013-D60C-4B78-903E-27B4150FD4B4}" presName="image1" presStyleCnt="0"/>
      <dgm:spPr/>
    </dgm:pt>
    <dgm:pt modelId="{879BA38A-C5A0-4F8A-9EB9-3E8ACFA816BF}" type="pres">
      <dgm:prSet presAssocID="{5354C013-D60C-4B78-903E-27B4150FD4B4}" presName="imageRepeatNode" presStyleLbl="alignAcc1" presStyleIdx="0" presStyleCnt="1"/>
      <dgm:spPr/>
    </dgm:pt>
    <dgm:pt modelId="{9AF2D52B-C339-47B1-9C35-58E62C5F3ED6}" type="pres">
      <dgm:prSet presAssocID="{5354C013-D60C-4B78-903E-27B4150FD4B4}" presName="imageaccent1" presStyleCnt="0"/>
      <dgm:spPr/>
    </dgm:pt>
    <dgm:pt modelId="{D32C35B1-5D6C-4903-ACB7-005728BC4916}" type="pres">
      <dgm:prSet presAssocID="{5354C013-D60C-4B78-903E-27B4150FD4B4}" presName="accentRepeatNode" presStyleLbl="solidAlignAcc1" presStyleIdx="1" presStyleCnt="2"/>
      <dgm:spPr/>
    </dgm:pt>
  </dgm:ptLst>
  <dgm:cxnLst>
    <dgm:cxn modelId="{6B51F8C3-563F-43F0-8BCE-D9C384620DEB}" srcId="{DA262569-BA2F-4096-AF95-3F2395B60527}" destId="{C6265913-DED3-442A-8396-DDDA58422FD0}" srcOrd="0" destOrd="0" parTransId="{EE9AEAC1-1A0C-4483-94B5-0323F7F0E197}" sibTransId="{5354C013-D60C-4B78-903E-27B4150FD4B4}"/>
    <dgm:cxn modelId="{2A2E2E58-7EA2-4D29-833B-908FF4892E60}" type="presOf" srcId="{5354C013-D60C-4B78-903E-27B4150FD4B4}" destId="{879BA38A-C5A0-4F8A-9EB9-3E8ACFA816BF}" srcOrd="0" destOrd="0" presId="urn:microsoft.com/office/officeart/2008/layout/HexagonCluster"/>
    <dgm:cxn modelId="{941A5F12-4844-4613-ACB5-BA96AE30F5DB}" type="presOf" srcId="{C6265913-DED3-442A-8396-DDDA58422FD0}" destId="{402899E2-C9C8-49E7-9B8B-5DC126A90166}" srcOrd="0" destOrd="0" presId="urn:microsoft.com/office/officeart/2008/layout/HexagonCluster"/>
    <dgm:cxn modelId="{BF4FF98D-4FBC-43B8-9EF7-9267A85E47AB}" type="presOf" srcId="{DA262569-BA2F-4096-AF95-3F2395B60527}" destId="{85AE5B77-E611-44A8-9D57-E66FACFD64B0}" srcOrd="0" destOrd="0" presId="urn:microsoft.com/office/officeart/2008/layout/HexagonCluster"/>
    <dgm:cxn modelId="{6743EA69-5088-4328-A41C-945BA3974781}" type="presParOf" srcId="{85AE5B77-E611-44A8-9D57-E66FACFD64B0}" destId="{BE09534F-6191-4802-8D47-C9A960A7B1EE}" srcOrd="0" destOrd="0" presId="urn:microsoft.com/office/officeart/2008/layout/HexagonCluster"/>
    <dgm:cxn modelId="{82406617-DD06-430A-898D-5782727DD518}" type="presParOf" srcId="{BE09534F-6191-4802-8D47-C9A960A7B1EE}" destId="{402899E2-C9C8-49E7-9B8B-5DC126A90166}" srcOrd="0" destOrd="0" presId="urn:microsoft.com/office/officeart/2008/layout/HexagonCluster"/>
    <dgm:cxn modelId="{BC5D3CB5-B7EE-45D5-84CC-5DB283364732}" type="presParOf" srcId="{85AE5B77-E611-44A8-9D57-E66FACFD64B0}" destId="{03DD3D58-BD9C-47D7-8C81-CA5ABF52F086}" srcOrd="1" destOrd="0" presId="urn:microsoft.com/office/officeart/2008/layout/HexagonCluster"/>
    <dgm:cxn modelId="{FC11C1B7-CD97-4F01-8790-46A2AE04C07E}" type="presParOf" srcId="{03DD3D58-BD9C-47D7-8C81-CA5ABF52F086}" destId="{3523E9DC-795E-4684-B4EE-98CEDF9887C9}" srcOrd="0" destOrd="0" presId="urn:microsoft.com/office/officeart/2008/layout/HexagonCluster"/>
    <dgm:cxn modelId="{620C429D-C8C7-4C9A-9432-9FD1BC890565}" type="presParOf" srcId="{85AE5B77-E611-44A8-9D57-E66FACFD64B0}" destId="{39FA0ABC-4C1D-4BE0-9850-D122BB256472}" srcOrd="2" destOrd="0" presId="urn:microsoft.com/office/officeart/2008/layout/HexagonCluster"/>
    <dgm:cxn modelId="{7F0C3092-F1CF-428E-87BA-AC94ABAF26B3}" type="presParOf" srcId="{39FA0ABC-4C1D-4BE0-9850-D122BB256472}" destId="{879BA38A-C5A0-4F8A-9EB9-3E8ACFA816BF}" srcOrd="0" destOrd="0" presId="urn:microsoft.com/office/officeart/2008/layout/HexagonCluster"/>
    <dgm:cxn modelId="{A85F6FCB-8C40-4794-9CC2-887F52381E25}" type="presParOf" srcId="{85AE5B77-E611-44A8-9D57-E66FACFD64B0}" destId="{9AF2D52B-C339-47B1-9C35-58E62C5F3ED6}" srcOrd="3" destOrd="0" presId="urn:microsoft.com/office/officeart/2008/layout/HexagonCluster"/>
    <dgm:cxn modelId="{1F0F6D50-0882-4FEC-9848-DDC93F5F0DC2}" type="presParOf" srcId="{9AF2D52B-C339-47B1-9C35-58E62C5F3ED6}" destId="{D32C35B1-5D6C-4903-ACB7-005728BC491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99E2-C9C8-49E7-9B8B-5DC126A90166}">
      <dsp:nvSpPr>
        <dsp:cNvPr id="0" name=""/>
        <dsp:cNvSpPr/>
      </dsp:nvSpPr>
      <dsp:spPr>
        <a:xfrm>
          <a:off x="2930726" y="1245738"/>
          <a:ext cx="2734277" cy="23546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500" kern="120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rPr>
            <a:t>יומולדת</a:t>
          </a:r>
          <a:endParaRPr lang="he-IL" sz="5500" kern="1200" dirty="0">
            <a:ln>
              <a:solidFill>
                <a:srgbClr val="FFFF00"/>
              </a:solidFill>
            </a:ln>
            <a:solidFill>
              <a:srgbClr val="FF0000"/>
            </a:solidFill>
          </a:endParaRPr>
        </a:p>
      </dsp:txBody>
      <dsp:txXfrm>
        <a:off x="3354804" y="1610939"/>
        <a:ext cx="1886121" cy="1624259"/>
      </dsp:txXfrm>
    </dsp:sp>
    <dsp:sp modelId="{3523E9DC-795E-4684-B4EE-98CEDF9887C9}">
      <dsp:nvSpPr>
        <dsp:cNvPr id="0" name=""/>
        <dsp:cNvSpPr/>
      </dsp:nvSpPr>
      <dsp:spPr>
        <a:xfrm>
          <a:off x="2994151" y="2285533"/>
          <a:ext cx="319123" cy="275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BA38A-C5A0-4F8A-9EB9-3E8ACFA816BF}">
      <dsp:nvSpPr>
        <dsp:cNvPr id="0" name=""/>
        <dsp:cNvSpPr/>
      </dsp:nvSpPr>
      <dsp:spPr>
        <a:xfrm>
          <a:off x="670889" y="0"/>
          <a:ext cx="2730781" cy="235394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C35B1-5D6C-4903-ACB7-005728BC4916}">
      <dsp:nvSpPr>
        <dsp:cNvPr id="0" name=""/>
        <dsp:cNvSpPr/>
      </dsp:nvSpPr>
      <dsp:spPr>
        <a:xfrm>
          <a:off x="2519710" y="2028105"/>
          <a:ext cx="319123" cy="2754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27F67DB-F537-4165-97B2-F542103001DE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C0A99D9-BE44-4745-8B4C-60A07B0439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572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73946B-1994-4E61-A1DD-4F1E2C784967}" type="datetimeFigureOut">
              <a:rPr lang="he-IL" smtClean="0"/>
              <a:t>י"ז/חשון/תשע"ה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DBF757-2A14-4418-88ED-536EE40670F3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 descr="C:\Users\54998349\AppData\Local\Microsoft\Windows\Temporary Internet Files\Content.IE5\M2AKZP6E\MC90043633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2310">
            <a:off x="3538469" y="1811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54998349\AppData\Local\Microsoft\Windows\Temporary Internet Files\Content.IE5\OUYMFSUW\MC9002126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1805940" cy="171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2535199884"/>
              </p:ext>
            </p:extLst>
          </p:nvPr>
        </p:nvGraphicFramePr>
        <p:xfrm>
          <a:off x="1476467" y="1196752"/>
          <a:ext cx="6335893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2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15657" y="2781673"/>
            <a:ext cx="6400800" cy="1295400"/>
          </a:xfrm>
        </p:spPr>
        <p:txBody>
          <a:bodyPr/>
          <a:lstStyle/>
          <a:p>
            <a:r>
              <a:rPr lang="he-IL" dirty="0" smtClean="0"/>
              <a:t>חג שמח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hday</a:t>
            </a:r>
            <a:endParaRPr lang="he-IL" dirty="0"/>
          </a:p>
        </p:txBody>
      </p:sp>
      <p:pic>
        <p:nvPicPr>
          <p:cNvPr id="2051" name="Picture 3" descr="C:\Users\54998349\AppData\Local\Microsoft\Windows\Temporary Internet Files\Content.IE5\FP294UK0\MP9004448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75" y="692696"/>
            <a:ext cx="3348510" cy="5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54998349\AppData\Local\Microsoft\Windows\Temporary Internet Files\Content.IE5\M2AKZP6E\MP9004465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101408"/>
            <a:ext cx="8880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6301444" y="2203421"/>
            <a:ext cx="1151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Happy </a:t>
            </a:r>
            <a:r>
              <a:rPr lang="en-US" sz="200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birt</a:t>
            </a:r>
            <a:endParaRPr lang="he-IL" dirty="0"/>
          </a:p>
        </p:txBody>
      </p:sp>
      <p:pic>
        <p:nvPicPr>
          <p:cNvPr id="2059" name="Picture 11" descr="C:\Users\54998349\AppData\Local\Microsoft\Windows\Temporary Internet Files\Content.IE5\FP294UK0\MC90044508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90" y="738384"/>
            <a:ext cx="423672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5940152" y="2958364"/>
            <a:ext cx="24427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0000"/>
                </a:solidFill>
              </a:rPr>
              <a:t> מזל   טוב  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10" name="הסבר חץ מרובע 9"/>
          <p:cNvSpPr/>
          <p:nvPr/>
        </p:nvSpPr>
        <p:spPr>
          <a:xfrm>
            <a:off x="3947223" y="-1467544"/>
            <a:ext cx="1216152" cy="1216152"/>
          </a:xfrm>
          <a:prstGeom prst="quadArrow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7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9</Words>
  <Application>Microsoft Office PowerPoint</Application>
  <PresentationFormat>‫הצגה על המסך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עיצוב אופנה</vt:lpstr>
      <vt:lpstr>מצגת של PowerPoint</vt:lpstr>
      <vt:lpstr>מצגת של PowerPoint</vt:lpstr>
      <vt:lpstr>חג שמח</vt:lpstr>
    </vt:vector>
  </TitlesOfParts>
  <Company>Lehava - Ministry Of Finance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Administrator</dc:creator>
  <cp:lastModifiedBy>Administrator</cp:lastModifiedBy>
  <cp:revision>5</cp:revision>
  <dcterms:created xsi:type="dcterms:W3CDTF">2014-11-10T16:04:14Z</dcterms:created>
  <dcterms:modified xsi:type="dcterms:W3CDTF">2014-11-10T16:52:13Z</dcterms:modified>
</cp:coreProperties>
</file>