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32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8E3E-E8B2-48AA-9806-3CAC2AA8D0B9}" type="datetimeFigureOut">
              <a:rPr lang="he-IL" smtClean="0"/>
              <a:t>י"ב/אייר/תשע"ו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01AA-A032-4C55-B44C-F228CDF4ADD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86732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8E3E-E8B2-48AA-9806-3CAC2AA8D0B9}" type="datetimeFigureOut">
              <a:rPr lang="he-IL" smtClean="0"/>
              <a:t>י"ב/אייר/תשע"ו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01AA-A032-4C55-B44C-F228CDF4ADD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93222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8E3E-E8B2-48AA-9806-3CAC2AA8D0B9}" type="datetimeFigureOut">
              <a:rPr lang="he-IL" smtClean="0"/>
              <a:t>י"ב/אייר/תשע"ו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01AA-A032-4C55-B44C-F228CDF4ADD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341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8E3E-E8B2-48AA-9806-3CAC2AA8D0B9}" type="datetimeFigureOut">
              <a:rPr lang="he-IL" smtClean="0"/>
              <a:t>י"ב/אייר/תשע"ו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01AA-A032-4C55-B44C-F228CDF4ADD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30043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8E3E-E8B2-48AA-9806-3CAC2AA8D0B9}" type="datetimeFigureOut">
              <a:rPr lang="he-IL" smtClean="0"/>
              <a:t>י"ב/אייר/תשע"ו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01AA-A032-4C55-B44C-F228CDF4ADD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6056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8E3E-E8B2-48AA-9806-3CAC2AA8D0B9}" type="datetimeFigureOut">
              <a:rPr lang="he-IL" smtClean="0"/>
              <a:t>י"ב/אייר/תשע"ו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01AA-A032-4C55-B44C-F228CDF4ADD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3237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8E3E-E8B2-48AA-9806-3CAC2AA8D0B9}" type="datetimeFigureOut">
              <a:rPr lang="he-IL" smtClean="0"/>
              <a:t>י"ב/אייר/תשע"ו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01AA-A032-4C55-B44C-F228CDF4ADD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99089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8E3E-E8B2-48AA-9806-3CAC2AA8D0B9}" type="datetimeFigureOut">
              <a:rPr lang="he-IL" smtClean="0"/>
              <a:t>י"ב/אייר/תשע"ו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01AA-A032-4C55-B44C-F228CDF4ADD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6458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8E3E-E8B2-48AA-9806-3CAC2AA8D0B9}" type="datetimeFigureOut">
              <a:rPr lang="he-IL" smtClean="0"/>
              <a:t>י"ב/אייר/תשע"ו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01AA-A032-4C55-B44C-F228CDF4ADD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7157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8E3E-E8B2-48AA-9806-3CAC2AA8D0B9}" type="datetimeFigureOut">
              <a:rPr lang="he-IL" smtClean="0"/>
              <a:t>י"ב/אייר/תשע"ו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01AA-A032-4C55-B44C-F228CDF4ADD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0296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8E3E-E8B2-48AA-9806-3CAC2AA8D0B9}" type="datetimeFigureOut">
              <a:rPr lang="he-IL" smtClean="0"/>
              <a:t>י"ב/אייר/תשע"ו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01AA-A032-4C55-B44C-F228CDF4ADD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5773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B8E3E-E8B2-48AA-9806-3CAC2AA8D0B9}" type="datetimeFigureOut">
              <a:rPr lang="he-IL" smtClean="0"/>
              <a:t>י"ב/אייר/תשע"ו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101AA-A032-4C55-B44C-F228CDF4ADD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022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524000"/>
            <a:ext cx="5715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775069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‫הצגה על המסך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User</cp:lastModifiedBy>
  <cp:revision>1</cp:revision>
  <dcterms:created xsi:type="dcterms:W3CDTF">2016-05-20T06:51:58Z</dcterms:created>
  <dcterms:modified xsi:type="dcterms:W3CDTF">2016-05-20T06:52:25Z</dcterms:modified>
</cp:coreProperties>
</file>