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1" autoAdjust="0"/>
    <p:restoredTop sz="94660"/>
  </p:normalViewPr>
  <p:slideViewPr>
    <p:cSldViewPr snapToGrid="0">
      <p:cViewPr varScale="1">
        <p:scale>
          <a:sx n="68" d="100"/>
          <a:sy n="68" d="100"/>
        </p:scale>
        <p:origin x="67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145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796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43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24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672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65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71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139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81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13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95E86-351F-40FD-950A-5132D8F2E9D9}" type="datetimeFigureOut">
              <a:rPr lang="en-US" smtClean="0"/>
              <a:t>10/4/2016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E33BD-C243-48A1-8CED-CF75CEFF40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91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4037" y="1281112"/>
            <a:ext cx="8543925" cy="42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175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4950" y="904875"/>
            <a:ext cx="9182100" cy="504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495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Ani Torosyan</dc:creator>
  <cp:lastModifiedBy>Ani Torosyan</cp:lastModifiedBy>
  <cp:revision>2</cp:revision>
  <dcterms:created xsi:type="dcterms:W3CDTF">2016-10-04T16:09:02Z</dcterms:created>
  <dcterms:modified xsi:type="dcterms:W3CDTF">2016-10-04T16:27:13Z</dcterms:modified>
</cp:coreProperties>
</file>