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70" r:id="rId9"/>
    <p:sldId id="271" r:id="rId10"/>
    <p:sldId id="272" r:id="rId11"/>
    <p:sldId id="273" r:id="rId12"/>
    <p:sldId id="274" r:id="rId13"/>
    <p:sldId id="266" r:id="rId14"/>
    <p:sldId id="275" r:id="rId15"/>
    <p:sldId id="265" r:id="rId16"/>
    <p:sldId id="268" r:id="rId17"/>
    <p:sldId id="267" r:id="rId18"/>
    <p:sldId id="269" r:id="rId19"/>
    <p:sldId id="264" r:id="rId2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36" autoAdjust="0"/>
    <p:restoredTop sz="94640" autoAdjust="0"/>
  </p:normalViewPr>
  <p:slideViewPr>
    <p:cSldViewPr>
      <p:cViewPr varScale="1">
        <p:scale>
          <a:sx n="51" d="100"/>
          <a:sy n="51" d="100"/>
        </p:scale>
        <p:origin x="-122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461DBA0-D69C-4547-B54B-C16D572680EA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AE991E5-B684-4841-96B3-C3F12E63ADB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0420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150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615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1358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708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491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674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315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462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281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318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96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65D36-2E51-4DEA-AD59-AEBEEA148E7E}" type="datetimeFigureOut">
              <a:rPr lang="he-IL" smtClean="0"/>
              <a:pPr/>
              <a:t>י'/טבת/תשע"ו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CD8A7-EE37-456C-BB32-AB1E45445F7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004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0"/>
            <a:ext cx="3851921" cy="685800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8" name="תמונה 7" descr="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0"/>
            <a:ext cx="5292080" cy="685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30000" dist="101600" dir="2700000" algn="tl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9" name="TextBox 8"/>
          <p:cNvSpPr txBox="1"/>
          <p:nvPr/>
        </p:nvSpPr>
        <p:spPr>
          <a:xfrm>
            <a:off x="0" y="4653136"/>
            <a:ext cx="7272808" cy="17235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600" dirty="0" smtClean="0">
                <a:cs typeface="Aharoni" pitchFamily="2" charset="-79"/>
              </a:rPr>
              <a:t>אבא אהוב: </a:t>
            </a:r>
            <a:endParaRPr lang="he-IL" sz="10600" dirty="0">
              <a:cs typeface="Aharoni" pitchFamily="2" charset="-79"/>
            </a:endParaRPr>
          </a:p>
        </p:txBody>
      </p:sp>
      <p:pic>
        <p:nvPicPr>
          <p:cNvPr id="5" name="אבא - עומר אדם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6" name="אבא - עומר אדם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7" name="אבא - עומר אדם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10" name="אבא - עומר אדם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8580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8580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8580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numSld="999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0"/>
            <a:ext cx="2555776" cy="3762102"/>
          </a:xfrm>
          <a:prstGeom prst="rect">
            <a:avLst/>
          </a:prstGeom>
        </p:spPr>
      </p:pic>
      <p:pic>
        <p:nvPicPr>
          <p:cNvPr id="3" name="תמונה 2" descr="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3682" y="3356992"/>
            <a:ext cx="4460318" cy="3501008"/>
          </a:xfrm>
          <a:prstGeom prst="rect">
            <a:avLst/>
          </a:prstGeom>
        </p:spPr>
      </p:pic>
      <p:pic>
        <p:nvPicPr>
          <p:cNvPr id="4" name="תמונה 3" descr="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0"/>
            <a:ext cx="4051915" cy="3408426"/>
          </a:xfrm>
          <a:prstGeom prst="rect">
            <a:avLst/>
          </a:prstGeom>
        </p:spPr>
      </p:pic>
      <p:pic>
        <p:nvPicPr>
          <p:cNvPr id="5" name="תמונה 4" descr="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227875"/>
            <a:ext cx="4716016" cy="3630125"/>
          </a:xfrm>
          <a:prstGeom prst="rect">
            <a:avLst/>
          </a:prstGeom>
        </p:spPr>
      </p:pic>
      <p:pic>
        <p:nvPicPr>
          <p:cNvPr id="6" name="תמונה 5" descr="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2987824" cy="36255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31640" y="4581128"/>
            <a:ext cx="72008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dirty="0" smtClean="0">
                <a:cs typeface="Aharoni" pitchFamily="2" charset="-79"/>
              </a:rPr>
              <a:t>רצינו לומר מילה אחת עם משמעות רבה  - </a:t>
            </a:r>
            <a:r>
              <a:rPr lang="he-IL" sz="6600" dirty="0" smtClean="0">
                <a:solidFill>
                  <a:srgbClr val="7030A0"/>
                </a:solidFill>
                <a:cs typeface="Aharoni" pitchFamily="2" charset="-79"/>
              </a:rPr>
              <a:t>תודה</a:t>
            </a:r>
            <a:r>
              <a:rPr lang="he-IL" sz="5400" dirty="0" smtClean="0">
                <a:solidFill>
                  <a:srgbClr val="7030A0"/>
                </a:solidFill>
                <a:cs typeface="Aharoni" pitchFamily="2" charset="-79"/>
              </a:rPr>
              <a:t> </a:t>
            </a:r>
            <a:endParaRPr lang="he-IL" sz="5400" dirty="0">
              <a:solidFill>
                <a:srgbClr val="7030A0"/>
              </a:solidFill>
              <a:cs typeface="Aharoni" pitchFamily="2" charset="-79"/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0"/>
            <a:ext cx="3059832" cy="3861048"/>
          </a:xfrm>
          <a:prstGeom prst="rect">
            <a:avLst/>
          </a:prstGeom>
        </p:spPr>
      </p:pic>
      <p:pic>
        <p:nvPicPr>
          <p:cNvPr id="4" name="תמונה 3" descr="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3842784"/>
            <a:ext cx="3923928" cy="3015216"/>
          </a:xfrm>
          <a:prstGeom prst="rect">
            <a:avLst/>
          </a:prstGeom>
        </p:spPr>
      </p:pic>
      <p:pic>
        <p:nvPicPr>
          <p:cNvPr id="5" name="תמונה 4" descr="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0"/>
            <a:ext cx="3613008" cy="3861048"/>
          </a:xfrm>
          <a:prstGeom prst="rect">
            <a:avLst/>
          </a:prstGeom>
        </p:spPr>
      </p:pic>
      <p:pic>
        <p:nvPicPr>
          <p:cNvPr id="6" name="תמונה 5" descr="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0"/>
            <a:ext cx="2713687" cy="2924944"/>
          </a:xfrm>
          <a:prstGeom prst="rect">
            <a:avLst/>
          </a:prstGeom>
        </p:spPr>
      </p:pic>
      <p:pic>
        <p:nvPicPr>
          <p:cNvPr id="7" name="תמונה 6" descr="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708918"/>
            <a:ext cx="2627784" cy="4149081"/>
          </a:xfrm>
          <a:prstGeom prst="rect">
            <a:avLst/>
          </a:prstGeom>
        </p:spPr>
      </p:pic>
      <p:pic>
        <p:nvPicPr>
          <p:cNvPr id="8" name="תמונה 7" descr="4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1760" y="3717032"/>
            <a:ext cx="3456384" cy="3140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9592" y="5288340"/>
            <a:ext cx="741682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/>
              <a:t>על שזכינו לאבא כמוך,  דואג, אוהב, רגיש וקטנות ומעטות  הן המילים כדי לתאר אדם כמוך...    </a:t>
            </a:r>
            <a:endParaRPr lang="he-IL" sz="3200" dirty="0"/>
          </a:p>
        </p:txBody>
      </p:sp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0"/>
            <a:ext cx="3419872" cy="3429000"/>
          </a:xfrm>
          <a:prstGeom prst="rect">
            <a:avLst/>
          </a:prstGeom>
        </p:spPr>
      </p:pic>
      <p:pic>
        <p:nvPicPr>
          <p:cNvPr id="3" name="תמונה 2" descr="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0"/>
            <a:ext cx="3570466" cy="3290628"/>
          </a:xfrm>
          <a:prstGeom prst="rect">
            <a:avLst/>
          </a:prstGeom>
        </p:spPr>
      </p:pic>
      <p:pic>
        <p:nvPicPr>
          <p:cNvPr id="4" name="תמונה 3" descr="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3356992"/>
            <a:ext cx="3347863" cy="3501008"/>
          </a:xfrm>
          <a:prstGeom prst="rect">
            <a:avLst/>
          </a:prstGeom>
        </p:spPr>
      </p:pic>
      <p:pic>
        <p:nvPicPr>
          <p:cNvPr id="5" name="תמונה 4" descr="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2195736" cy="3284984"/>
          </a:xfrm>
          <a:prstGeom prst="rect">
            <a:avLst/>
          </a:prstGeom>
        </p:spPr>
      </p:pic>
      <p:pic>
        <p:nvPicPr>
          <p:cNvPr id="6" name="תמונה 5" descr="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284984"/>
            <a:ext cx="3203848" cy="3573016"/>
          </a:xfrm>
          <a:prstGeom prst="rect">
            <a:avLst/>
          </a:prstGeom>
        </p:spPr>
      </p:pic>
      <p:pic>
        <p:nvPicPr>
          <p:cNvPr id="7" name="תמונה 6" descr="1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3848" y="3284984"/>
            <a:ext cx="2808312" cy="35730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576" y="5661248"/>
            <a:ext cx="813690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 smtClean="0">
                <a:solidFill>
                  <a:srgbClr val="7030A0"/>
                </a:solidFill>
              </a:rPr>
              <a:t>תודה</a:t>
            </a:r>
            <a:r>
              <a:rPr lang="he-IL" sz="3600" dirty="0" smtClean="0"/>
              <a:t> על שהיית איתנו בעיתי השמחה  </a:t>
            </a:r>
            <a:endParaRPr lang="he-IL" sz="3600" dirty="0"/>
          </a:p>
        </p:txBody>
      </p:sp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3384" y="0"/>
            <a:ext cx="3810616" cy="3140968"/>
          </a:xfrm>
          <a:prstGeom prst="rect">
            <a:avLst/>
          </a:prstGeom>
        </p:spPr>
      </p:pic>
      <p:pic>
        <p:nvPicPr>
          <p:cNvPr id="3" name="תמונה 2" descr="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168352" cy="3284984"/>
          </a:xfrm>
          <a:prstGeom prst="rect">
            <a:avLst/>
          </a:prstGeom>
        </p:spPr>
      </p:pic>
      <p:pic>
        <p:nvPicPr>
          <p:cNvPr id="4" name="תמונה 3" descr="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0"/>
            <a:ext cx="2448272" cy="3212976"/>
          </a:xfrm>
          <a:prstGeom prst="rect">
            <a:avLst/>
          </a:prstGeom>
        </p:spPr>
      </p:pic>
      <p:pic>
        <p:nvPicPr>
          <p:cNvPr id="6" name="תמונה 5" descr="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2996952"/>
            <a:ext cx="3203848" cy="3861048"/>
          </a:xfrm>
          <a:prstGeom prst="rect">
            <a:avLst/>
          </a:prstGeom>
        </p:spPr>
      </p:pic>
      <p:pic>
        <p:nvPicPr>
          <p:cNvPr id="8" name="תמונה 7" descr="5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3140968"/>
            <a:ext cx="2880320" cy="37170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540568" y="2060849"/>
            <a:ext cx="968456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 smtClean="0"/>
              <a:t>והיו לנו תודה לאל לא מעט שמחות .. מי ייתן ונדע עוד הרבה שמחות ואתה תמשיך ללוות אותנו ברגעים האלו...</a:t>
            </a:r>
            <a:endParaRPr lang="he-IL" sz="4000" b="1" dirty="0"/>
          </a:p>
        </p:txBody>
      </p:sp>
      <p:pic>
        <p:nvPicPr>
          <p:cNvPr id="10" name="תמונה 9" descr="1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35496" y="3284984"/>
            <a:ext cx="3203848" cy="3573016"/>
          </a:xfrm>
          <a:prstGeom prst="rect">
            <a:avLst/>
          </a:prstGeom>
        </p:spPr>
      </p:pic>
    </p:spTree>
  </p:cSld>
  <p:clrMapOvr>
    <a:masterClrMapping/>
  </p:clrMapOvr>
  <p:transition spd="slow" advClick="0" advTm="1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0"/>
            <a:ext cx="3491880" cy="2103120"/>
          </a:xfrm>
          <a:prstGeom prst="rect">
            <a:avLst/>
          </a:prstGeom>
        </p:spPr>
      </p:pic>
      <p:pic>
        <p:nvPicPr>
          <p:cNvPr id="4" name="תמונה 3" descr="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916832"/>
            <a:ext cx="3851920" cy="4941168"/>
          </a:xfrm>
          <a:prstGeom prst="rect">
            <a:avLst/>
          </a:prstGeom>
        </p:spPr>
      </p:pic>
      <p:pic>
        <p:nvPicPr>
          <p:cNvPr id="6" name="תמונה 5" descr="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0"/>
            <a:ext cx="2448272" cy="3645024"/>
          </a:xfrm>
          <a:prstGeom prst="rect">
            <a:avLst/>
          </a:prstGeom>
        </p:spPr>
      </p:pic>
      <p:pic>
        <p:nvPicPr>
          <p:cNvPr id="7" name="תמונה 6" descr="4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203848" cy="4315968"/>
          </a:xfrm>
          <a:prstGeom prst="rect">
            <a:avLst/>
          </a:prstGeom>
        </p:spPr>
      </p:pic>
      <p:pic>
        <p:nvPicPr>
          <p:cNvPr id="9" name="תמונה 8" descr="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616452"/>
            <a:ext cx="5312664" cy="32415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3608" y="1988840"/>
            <a:ext cx="734481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7030A0"/>
                </a:solidFill>
              </a:rPr>
              <a:t>תודה</a:t>
            </a:r>
            <a:r>
              <a:rPr lang="he-IL" sz="4000" dirty="0" smtClean="0"/>
              <a:t> </a:t>
            </a:r>
            <a:r>
              <a:rPr lang="he-IL" sz="3600" b="1" dirty="0" smtClean="0"/>
              <a:t>על זה שאף פעם לא התלוננת וגם כשעמדת בניסיונות קשים מנשוא- היית עם חוש ההומור האופייני לך ועם החיוך המיוחד שלעולם  ייחרט בזיכרוננו  </a:t>
            </a:r>
            <a:r>
              <a:rPr lang="he-IL" sz="4000" b="1" dirty="0" smtClean="0"/>
              <a:t>...  </a:t>
            </a:r>
          </a:p>
        </p:txBody>
      </p:sp>
    </p:spTree>
  </p:cSld>
  <p:clrMapOvr>
    <a:masterClrMapping/>
  </p:clrMapOvr>
  <p:transition spd="slow" advClick="0" advTm="20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2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5080" y="0"/>
            <a:ext cx="2788920" cy="3209544"/>
          </a:xfrm>
          <a:prstGeom prst="rect">
            <a:avLst/>
          </a:prstGeom>
        </p:spPr>
      </p:pic>
      <p:pic>
        <p:nvPicPr>
          <p:cNvPr id="3" name="תמונה 2" descr="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0"/>
            <a:ext cx="3168352" cy="3501008"/>
          </a:xfrm>
          <a:prstGeom prst="rect">
            <a:avLst/>
          </a:prstGeom>
        </p:spPr>
      </p:pic>
      <p:pic>
        <p:nvPicPr>
          <p:cNvPr id="4" name="תמונה 3" descr="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347863" cy="2996952"/>
          </a:xfrm>
          <a:prstGeom prst="rect">
            <a:avLst/>
          </a:prstGeom>
        </p:spPr>
      </p:pic>
      <p:pic>
        <p:nvPicPr>
          <p:cNvPr id="5" name="תמונה 4" descr="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5052" y="3068960"/>
            <a:ext cx="3418948" cy="3789040"/>
          </a:xfrm>
          <a:prstGeom prst="rect">
            <a:avLst/>
          </a:prstGeom>
        </p:spPr>
      </p:pic>
      <p:pic>
        <p:nvPicPr>
          <p:cNvPr id="8" name="תמונה 7" descr="3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516240"/>
            <a:ext cx="3275856" cy="4341760"/>
          </a:xfrm>
          <a:prstGeom prst="rect">
            <a:avLst/>
          </a:prstGeom>
        </p:spPr>
      </p:pic>
      <p:pic>
        <p:nvPicPr>
          <p:cNvPr id="9" name="תמונה 8" descr="3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816" y="3429000"/>
            <a:ext cx="3040907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3608" y="1844824"/>
            <a:ext cx="792088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/>
              <a:t>ויכולנו להביע במצגת הזאת את הגעגועים הרבים אליך ורבות הן התחושות והרגשות   מאז פרידתנו אך בחרנו להציגה באופן זהה לדרך שאתה התייחסת לחיים והיא הבעת תודה...... </a:t>
            </a:r>
            <a:endParaRPr lang="he-IL" sz="4400" dirty="0"/>
          </a:p>
        </p:txBody>
      </p:sp>
    </p:spTree>
  </p:cSld>
  <p:clrMapOvr>
    <a:masterClrMapping/>
  </p:clrMapOvr>
  <p:transition spd="slow"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3" y="0"/>
            <a:ext cx="3275857" cy="6858000"/>
          </a:xfrm>
          <a:prstGeom prst="rect">
            <a:avLst/>
          </a:prstGeom>
        </p:spPr>
      </p:pic>
      <p:pic>
        <p:nvPicPr>
          <p:cNvPr id="3" name="תמונה 2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0"/>
            <a:ext cx="3094108" cy="6858000"/>
          </a:xfrm>
          <a:prstGeom prst="rect">
            <a:avLst/>
          </a:prstGeom>
        </p:spPr>
      </p:pic>
      <p:pic>
        <p:nvPicPr>
          <p:cNvPr id="4" name="תמונה 3" descr="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808312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3936" y="0"/>
            <a:ext cx="4570064" cy="6858000"/>
          </a:xfrm>
          <a:prstGeom prst="rect">
            <a:avLst/>
          </a:prstGeom>
        </p:spPr>
      </p:pic>
      <p:pic>
        <p:nvPicPr>
          <p:cNvPr id="3" name="תמונה 2" descr="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69764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4468" y="0"/>
            <a:ext cx="5399532" cy="3598164"/>
          </a:xfrm>
          <a:prstGeom prst="rect">
            <a:avLst/>
          </a:prstGeom>
        </p:spPr>
      </p:pic>
      <p:pic>
        <p:nvPicPr>
          <p:cNvPr id="6" name="תמונה 5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644008" cy="3598164"/>
          </a:xfrm>
          <a:prstGeom prst="rect">
            <a:avLst/>
          </a:prstGeom>
        </p:spPr>
      </p:pic>
      <p:pic>
        <p:nvPicPr>
          <p:cNvPr id="7" name="תמונה 6" descr="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259836"/>
            <a:ext cx="4499992" cy="3598164"/>
          </a:xfrm>
          <a:prstGeom prst="rect">
            <a:avLst/>
          </a:prstGeom>
        </p:spPr>
      </p:pic>
      <p:pic>
        <p:nvPicPr>
          <p:cNvPr id="8" name="תמונה 7" descr="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259836"/>
            <a:ext cx="4860032" cy="3598164"/>
          </a:xfrm>
          <a:prstGeom prst="rect">
            <a:avLst/>
          </a:prstGeom>
        </p:spPr>
      </p:pic>
    </p:spTree>
  </p:cSld>
  <p:clrMapOvr>
    <a:masterClrMapping/>
  </p:clrMapOvr>
  <p:transition spd="slow"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0"/>
            <a:ext cx="5580112" cy="6858000"/>
          </a:xfrm>
          <a:prstGeom prst="rect">
            <a:avLst/>
          </a:prstGeom>
        </p:spPr>
      </p:pic>
      <p:pic>
        <p:nvPicPr>
          <p:cNvPr id="3" name="תמונה 2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598164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4156" y="0"/>
            <a:ext cx="5039844" cy="6858000"/>
          </a:xfrm>
          <a:prstGeom prst="rect">
            <a:avLst/>
          </a:prstGeom>
        </p:spPr>
      </p:pic>
      <p:pic>
        <p:nvPicPr>
          <p:cNvPr id="3" name="תמונה 2" descr="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065708" cy="5399532"/>
          </a:xfrm>
          <a:prstGeom prst="rect">
            <a:avLst/>
          </a:prstGeom>
        </p:spPr>
      </p:pic>
      <p:pic>
        <p:nvPicPr>
          <p:cNvPr id="4" name="תמונה 3" descr="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564904"/>
            <a:ext cx="4067944" cy="42930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406581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SAM_06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SAM_04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SAM_06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5157192"/>
            <a:ext cx="612068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600" dirty="0" err="1" smtClean="0"/>
              <a:t>רפולי</a:t>
            </a:r>
            <a:r>
              <a:rPr lang="he-IL" sz="9600" dirty="0" smtClean="0"/>
              <a:t> שלנו </a:t>
            </a:r>
            <a:endParaRPr lang="he-IL" sz="9600" dirty="0"/>
          </a:p>
        </p:txBody>
      </p:sp>
    </p:spTree>
  </p:cSld>
  <p:clrMapOvr>
    <a:masterClrMapping/>
  </p:clrMapOvr>
  <p:transition spd="slow"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836712"/>
            <a:ext cx="6408712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0" dirty="0" smtClean="0">
                <a:cs typeface="David Transparent" pitchFamily="2" charset="-79"/>
              </a:rPr>
              <a:t>אוהבים וזוכרים לעד..... </a:t>
            </a:r>
          </a:p>
        </p:txBody>
      </p:sp>
      <p:pic>
        <p:nvPicPr>
          <p:cNvPr id="1026" name="Picture 2" descr="http://www.janaeshatleycamp.com/wp-content/uploads/2014/01/6102658-red-rose-with-petal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3945452" cy="264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116</Words>
  <Application>Microsoft Office PowerPoint</Application>
  <PresentationFormat>‫הצגה על המסך (4:3)</PresentationFormat>
  <Paragraphs>9</Paragraphs>
  <Slides>19</Slides>
  <Notes>0</Notes>
  <HiddenSlides>0</HiddenSlides>
  <MMClips>4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0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</dc:title>
  <dc:creator>אליהו</dc:creator>
  <cp:lastModifiedBy>אליהו</cp:lastModifiedBy>
  <cp:revision>41</cp:revision>
  <dcterms:created xsi:type="dcterms:W3CDTF">2011-02-20T15:44:38Z</dcterms:created>
  <dcterms:modified xsi:type="dcterms:W3CDTF">2015-12-22T16:20:44Z</dcterms:modified>
</cp:coreProperties>
</file>