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5C6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>
        <p:scale>
          <a:sx n="91" d="100"/>
          <a:sy n="91" d="100"/>
        </p:scale>
        <p:origin x="-396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2166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151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620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598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13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4211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847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19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660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438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102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7BE83-8A46-4691-BFA7-46A72DDC795E}" type="datetimeFigureOut">
              <a:rPr lang="he-IL" smtClean="0"/>
              <a:t>כ"ג/אלול/תשע"ו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97602-F1DE-452B-B839-E74F2FA9E7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1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gif"/><Relationship Id="rId5" Type="http://schemas.openxmlformats.org/officeDocument/2006/relationships/image" Target="../media/image2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0981" y="290735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he-IL" dirty="0"/>
          </a:p>
        </p:txBody>
      </p:sp>
      <p:pic>
        <p:nvPicPr>
          <p:cNvPr id="2050" name="Picture 2" descr="תוצאת תמונה עבור שנה טוב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700808"/>
            <a:ext cx="44386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4"/>
          <p:cNvSpPr/>
          <p:nvPr/>
        </p:nvSpPr>
        <p:spPr>
          <a:xfrm>
            <a:off x="1023177" y="548680"/>
            <a:ext cx="76594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שנה טובה למשפחת מטרני</a:t>
            </a:r>
            <a:endParaRPr lang="he-IL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7" name="Picture 2" descr=" * united animation - free animations gif &amp; clipart *&#10;    יונייטד אנימציות - אנימציות להורדה חינם 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02" y="2708920"/>
            <a:ext cx="1047750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 * united animation - free animations gif &amp; clipart *&#10;    יונייטד אנימציות - אנימציות להורדה חינם 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924944"/>
            <a:ext cx="6762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078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87829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תוצאת תמונה עבור שנה טובה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88"/>
          <a:stretch/>
        </p:blipFill>
        <p:spPr bwMode="auto">
          <a:xfrm>
            <a:off x="1403648" y="1988840"/>
            <a:ext cx="5150376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מלבן 9"/>
          <p:cNvSpPr/>
          <p:nvPr/>
        </p:nvSpPr>
        <p:spPr>
          <a:xfrm>
            <a:off x="323528" y="476672"/>
            <a:ext cx="76594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66FF66"/>
                </a:solidFill>
              </a:rPr>
              <a:t>שנה טובה למשפחת מטרני</a:t>
            </a:r>
            <a:endParaRPr lang="he-IL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66FF66"/>
              </a:solidFill>
              <a:effectLst/>
            </a:endParaRPr>
          </a:p>
        </p:txBody>
      </p:sp>
      <p:pic>
        <p:nvPicPr>
          <p:cNvPr id="2050" name="Picture 2" descr=" * united animation - free animations gif &amp; clipart *&#10;    יונייטד אנימציות - אנימציות להורדה חינם 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34299">
            <a:off x="8778875" y="-457200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 * united animation - free animations gif &amp; clipart *&#10;    יונייטד אנימציות - אנימציות להורדה חינם 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1275" y="-304800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 * united animation - free animations gif &amp; clipart *&#10;    יונייטד אנימציות - אנימציות להורדה חינם 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3675" y="19050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3" y="1628800"/>
            <a:ext cx="144016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 descr=" * united animation - free animations gif &amp; clipart *&#10;    יונייטד אנימציות - אנימציות להורדה חינם 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0002"/>
            <a:ext cx="1403648" cy="2300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 * united animation - free animations gif &amp; clipart *&#10;    יונייטד אנימציות - אנימציות להורדה חינם 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18" y="3869113"/>
            <a:ext cx="1314450" cy="2080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 * united animation - free animations gif &amp; clipart *&#10;    יונייטד אנימציות - אנימציות להורדה חינם 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446" y="2708920"/>
            <a:ext cx="1403649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92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8</Words>
  <Application>Microsoft Office PowerPoint</Application>
  <PresentationFormat>‫הצגה על המסך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    </vt:lpstr>
      <vt:lpstr>מצגת של PowerPoint</vt:lpstr>
      <vt:lpstr>מצגת של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</dc:title>
  <dc:creator>users</dc:creator>
  <cp:lastModifiedBy>users</cp:lastModifiedBy>
  <cp:revision>10</cp:revision>
  <dcterms:created xsi:type="dcterms:W3CDTF">2016-09-12T08:15:29Z</dcterms:created>
  <dcterms:modified xsi:type="dcterms:W3CDTF">2016-09-26T08:47:52Z</dcterms:modified>
</cp:coreProperties>
</file>