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00" r:id="rId1"/>
    <p:sldMasterId id="2147483924" r:id="rId2"/>
  </p:sldMasterIdLst>
  <p:notesMasterIdLst>
    <p:notesMasterId r:id="rId6"/>
  </p:notesMasterIdLst>
  <p:sldIdLst>
    <p:sldId id="259" r:id="rId3"/>
    <p:sldId id="261" r:id="rId4"/>
    <p:sldId id="262" r:id="rId5"/>
  </p:sldIdLst>
  <p:sldSz cx="9145588" cy="9145588"/>
  <p:notesSz cx="6858000" cy="9144000"/>
  <p:defaultTextStyle>
    <a:defPPr>
      <a:defRPr lang="he-IL"/>
    </a:defPPr>
    <a:lvl1pPr marL="0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80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159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739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318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898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478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8057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637" algn="r" defTabSz="1045159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1350" autoAdjust="0"/>
  </p:normalViewPr>
  <p:slideViewPr>
    <p:cSldViewPr>
      <p:cViewPr>
        <p:scale>
          <a:sx n="50" d="100"/>
          <a:sy n="50" d="100"/>
        </p:scale>
        <p:origin x="-1086" y="66"/>
      </p:cViewPr>
      <p:guideLst>
        <p:guide orient="horz" pos="288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7E91B5-3C5D-4377-A206-8327D0A4E8AE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1DEBCD-6D56-4773-AEF4-F9AFB3CFCB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8713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2580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5159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7739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90318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12898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35478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8057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80637" algn="r" defTabSz="1045159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EBCD-6D56-4773-AEF4-F9AFB3CFCBE7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335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92" y="1829118"/>
            <a:ext cx="7853012" cy="2438823"/>
          </a:xfrm>
          <a:ln>
            <a:noFill/>
          </a:ln>
        </p:spPr>
        <p:txBody>
          <a:bodyPr vert="horz" tIns="0" rIns="2090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93" y="4305462"/>
            <a:ext cx="7856060" cy="2337206"/>
          </a:xfrm>
        </p:spPr>
        <p:txBody>
          <a:bodyPr lIns="0" rIns="20903"/>
          <a:lstStyle>
            <a:lvl1pPr marL="0" marR="52258" indent="0" algn="r">
              <a:buNone/>
              <a:defRPr>
                <a:solidFill>
                  <a:schemeClr val="tx1"/>
                </a:solidFill>
              </a:defRPr>
            </a:lvl1pPr>
            <a:lvl2pPr marL="522580" indent="0" algn="ctr">
              <a:buNone/>
            </a:lvl2pPr>
            <a:lvl3pPr marL="1045159" indent="0" algn="ctr">
              <a:buNone/>
            </a:lvl3pPr>
            <a:lvl4pPr marL="1567739" indent="0" algn="ctr">
              <a:buNone/>
            </a:lvl4pPr>
            <a:lvl5pPr marL="2090318" indent="0" algn="ctr">
              <a:buNone/>
            </a:lvl5pPr>
            <a:lvl6pPr marL="2612898" indent="0" algn="ctr">
              <a:buNone/>
            </a:lvl6pPr>
            <a:lvl7pPr marL="3135478" indent="0" algn="ctr">
              <a:buNone/>
            </a:lvl7pPr>
            <a:lvl8pPr marL="3658057" indent="0" algn="ctr">
              <a:buNone/>
            </a:lvl8pPr>
            <a:lvl9pPr marL="4180637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551" y="1219414"/>
            <a:ext cx="2057757" cy="6950224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80" y="1219414"/>
            <a:ext cx="6020845" cy="6950224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70" y="0"/>
            <a:ext cx="9934057" cy="9145588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2034" y="-28687"/>
            <a:ext cx="3679755" cy="8363906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903" y="-28686"/>
            <a:ext cx="3505809" cy="3084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4188" y="3611928"/>
            <a:ext cx="3313930" cy="2269941"/>
          </a:xfrm>
        </p:spPr>
        <p:txBody>
          <a:bodyPr>
            <a:normAutofit/>
          </a:bodyPr>
          <a:lstStyle>
            <a:lvl1pPr>
              <a:defRPr sz="41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4187" y="5895798"/>
            <a:ext cx="3310378" cy="1681131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rgbClr val="424242"/>
                </a:solidFill>
              </a:defRPr>
            </a:lvl1pPr>
            <a:lvl2pPr marL="522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8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9567" y="2022789"/>
            <a:ext cx="2133971" cy="1001482"/>
          </a:xfrm>
        </p:spPr>
        <p:txBody>
          <a:bodyPr anchor="b"/>
          <a:lstStyle>
            <a:lvl1pPr algn="l">
              <a:defRPr sz="2700"/>
            </a:lvl1pPr>
          </a:lstStyle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0" name="Rectangle 49"/>
          <p:cNvSpPr/>
          <p:nvPr/>
        </p:nvSpPr>
        <p:spPr>
          <a:xfrm>
            <a:off x="4651697" y="8119122"/>
            <a:ext cx="3505809" cy="109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4441" y="7627946"/>
            <a:ext cx="2832084" cy="486918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903" y="7627946"/>
            <a:ext cx="643778" cy="48691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  <p:sp>
        <p:nvSpPr>
          <p:cNvPr id="89" name="Rectangle 88"/>
          <p:cNvSpPr/>
          <p:nvPr/>
        </p:nvSpPr>
        <p:spPr>
          <a:xfrm>
            <a:off x="4651697" y="8119122"/>
            <a:ext cx="3505809" cy="109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863" y="3868445"/>
            <a:ext cx="6638621" cy="1816415"/>
          </a:xfrm>
        </p:spPr>
        <p:txBody>
          <a:bodyPr anchor="b"/>
          <a:lstStyle>
            <a:lvl1pPr algn="l">
              <a:defRPr sz="4600" b="0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864" y="5690589"/>
            <a:ext cx="6638620" cy="2027569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258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7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8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4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8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6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597" y="3085112"/>
            <a:ext cx="3420450" cy="465815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959" y="3085110"/>
            <a:ext cx="3420450" cy="465815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356" y="3088548"/>
            <a:ext cx="3057679" cy="853164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chemeClr val="accent1"/>
                </a:solidFill>
              </a:defRPr>
            </a:lvl1pPr>
            <a:lvl2pPr marL="522580" indent="0">
              <a:buNone/>
              <a:defRPr sz="2300" b="1"/>
            </a:lvl2pPr>
            <a:lvl3pPr marL="1045159" indent="0">
              <a:buNone/>
              <a:defRPr sz="2100" b="1"/>
            </a:lvl3pPr>
            <a:lvl4pPr marL="1567739" indent="0">
              <a:buNone/>
              <a:defRPr sz="1800" b="1"/>
            </a:lvl4pPr>
            <a:lvl5pPr marL="2090318" indent="0">
              <a:buNone/>
              <a:defRPr sz="1800" b="1"/>
            </a:lvl5pPr>
            <a:lvl6pPr marL="2612898" indent="0">
              <a:buNone/>
              <a:defRPr sz="1800" b="1"/>
            </a:lvl6pPr>
            <a:lvl7pPr marL="3135478" indent="0">
              <a:buNone/>
              <a:defRPr sz="1800" b="1"/>
            </a:lvl7pPr>
            <a:lvl8pPr marL="3658057" indent="0">
              <a:buNone/>
              <a:defRPr sz="1800" b="1"/>
            </a:lvl8pPr>
            <a:lvl9pPr marL="4180637" indent="0">
              <a:buNone/>
              <a:defRPr sz="18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902" y="3966948"/>
            <a:ext cx="3420450" cy="378171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2708" y="3088550"/>
            <a:ext cx="3056248" cy="853164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chemeClr val="accent1"/>
                </a:solidFill>
              </a:defRPr>
            </a:lvl1pPr>
            <a:lvl2pPr marL="522580" indent="0">
              <a:buNone/>
              <a:defRPr sz="2300" b="1"/>
            </a:lvl2pPr>
            <a:lvl3pPr marL="1045159" indent="0">
              <a:buNone/>
              <a:defRPr sz="2100" b="1"/>
            </a:lvl3pPr>
            <a:lvl4pPr marL="1567739" indent="0">
              <a:buNone/>
              <a:defRPr sz="1800" b="1"/>
            </a:lvl4pPr>
            <a:lvl5pPr marL="2090318" indent="0">
              <a:buNone/>
              <a:defRPr sz="1800" b="1"/>
            </a:lvl5pPr>
            <a:lvl6pPr marL="2612898" indent="0">
              <a:buNone/>
              <a:defRPr sz="1800" b="1"/>
            </a:lvl6pPr>
            <a:lvl7pPr marL="3135478" indent="0">
              <a:buNone/>
              <a:defRPr sz="1800" b="1"/>
            </a:lvl7pPr>
            <a:lvl8pPr marL="3658057" indent="0">
              <a:buNone/>
              <a:defRPr sz="1800" b="1"/>
            </a:lvl8pPr>
            <a:lvl9pPr marL="4180637" indent="0">
              <a:buNone/>
              <a:defRPr sz="18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959" y="3966948"/>
            <a:ext cx="3420450" cy="378171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70" y="0"/>
            <a:ext cx="9934057" cy="9145588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2034" y="-28687"/>
            <a:ext cx="3679755" cy="8363906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903" y="-28685"/>
            <a:ext cx="3505809" cy="8320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  <p:sp>
        <p:nvSpPr>
          <p:cNvPr id="58" name="Rectangle 57"/>
          <p:cNvSpPr/>
          <p:nvPr/>
        </p:nvSpPr>
        <p:spPr>
          <a:xfrm>
            <a:off x="905729" y="802651"/>
            <a:ext cx="3562876" cy="753256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093" y="1142234"/>
            <a:ext cx="3090977" cy="6868838"/>
          </a:xfrm>
        </p:spPr>
        <p:txBody>
          <a:bodyPr/>
          <a:lstStyle>
            <a:lvl1pPr>
              <a:defRPr sz="2700"/>
            </a:lvl1pPr>
            <a:lvl2pPr>
              <a:defRPr sz="2500"/>
            </a:lvl2pPr>
            <a:lvl3pPr>
              <a:defRPr sz="2300"/>
            </a:lvl3pPr>
            <a:lvl4pPr>
              <a:defRPr sz="2100"/>
            </a:lvl4pPr>
            <a:lvl5pPr>
              <a:defRPr sz="18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1697" y="8119122"/>
            <a:ext cx="3505809" cy="109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2254" y="7634440"/>
            <a:ext cx="3494271" cy="486918"/>
          </a:xfrm>
        </p:spPr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0656" y="3543862"/>
            <a:ext cx="3305146" cy="1951209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7415" y="5516950"/>
            <a:ext cx="3299357" cy="20242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424242"/>
                </a:solidFill>
              </a:defRPr>
            </a:lvl1pPr>
            <a:lvl2pPr marL="522580" indent="0">
              <a:buNone/>
              <a:defRPr sz="1400"/>
            </a:lvl2pPr>
            <a:lvl3pPr marL="1045159" indent="0">
              <a:buNone/>
              <a:defRPr sz="1100"/>
            </a:lvl3pPr>
            <a:lvl4pPr marL="1567739" indent="0">
              <a:buNone/>
              <a:defRPr sz="1000"/>
            </a:lvl4pPr>
            <a:lvl5pPr marL="2090318" indent="0">
              <a:buNone/>
              <a:defRPr sz="1000"/>
            </a:lvl5pPr>
            <a:lvl6pPr marL="2612898" indent="0">
              <a:buNone/>
              <a:defRPr sz="1000"/>
            </a:lvl6pPr>
            <a:lvl7pPr marL="3135478" indent="0">
              <a:buNone/>
              <a:defRPr sz="1000"/>
            </a:lvl7pPr>
            <a:lvl8pPr marL="3658057" indent="0">
              <a:buNone/>
              <a:defRPr sz="1000"/>
            </a:lvl8pPr>
            <a:lvl9pPr marL="4180637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70" y="0"/>
            <a:ext cx="9934057" cy="9145588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2034" y="-28687"/>
            <a:ext cx="3679755" cy="8363906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903" y="-28685"/>
            <a:ext cx="3505809" cy="8320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729" y="802651"/>
            <a:ext cx="3562876" cy="7532568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1697" y="8119122"/>
            <a:ext cx="3505809" cy="109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246" y="3548488"/>
            <a:ext cx="3301557" cy="1951059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383" y="925221"/>
            <a:ext cx="3360206" cy="7292082"/>
          </a:xfrm>
        </p:spPr>
        <p:txBody>
          <a:bodyPr/>
          <a:lstStyle>
            <a:lvl1pPr marL="0" indent="0">
              <a:buNone/>
              <a:defRPr sz="3700">
                <a:solidFill>
                  <a:schemeClr val="accent1"/>
                </a:solidFill>
              </a:defRPr>
            </a:lvl1pPr>
            <a:lvl2pPr marL="522580" indent="0">
              <a:buNone/>
              <a:defRPr sz="3200"/>
            </a:lvl2pPr>
            <a:lvl3pPr marL="1045159" indent="0">
              <a:buNone/>
              <a:defRPr sz="2700"/>
            </a:lvl3pPr>
            <a:lvl4pPr marL="1567739" indent="0">
              <a:buNone/>
              <a:defRPr sz="2300"/>
            </a:lvl4pPr>
            <a:lvl5pPr marL="2090318" indent="0">
              <a:buNone/>
              <a:defRPr sz="2300"/>
            </a:lvl5pPr>
            <a:lvl6pPr marL="2612898" indent="0">
              <a:buNone/>
              <a:defRPr sz="2300"/>
            </a:lvl6pPr>
            <a:lvl7pPr marL="3135478" indent="0">
              <a:buNone/>
              <a:defRPr sz="2300"/>
            </a:lvl7pPr>
            <a:lvl8pPr marL="3658057" indent="0">
              <a:buNone/>
              <a:defRPr sz="2300"/>
            </a:lvl8pPr>
            <a:lvl9pPr marL="4180637" indent="0">
              <a:buNone/>
              <a:defRPr sz="23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5453" y="5511742"/>
            <a:ext cx="3301146" cy="202643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424242"/>
                </a:solidFill>
              </a:defRPr>
            </a:lvl1pPr>
            <a:lvl2pPr marL="522580" indent="0">
              <a:buNone/>
              <a:defRPr sz="1400"/>
            </a:lvl2pPr>
            <a:lvl3pPr marL="1045159" indent="0">
              <a:buNone/>
              <a:defRPr sz="1100"/>
            </a:lvl3pPr>
            <a:lvl4pPr marL="1567739" indent="0">
              <a:buNone/>
              <a:defRPr sz="1000"/>
            </a:lvl4pPr>
            <a:lvl5pPr marL="2090318" indent="0">
              <a:buNone/>
              <a:defRPr sz="1000"/>
            </a:lvl5pPr>
            <a:lvl6pPr marL="2612898" indent="0">
              <a:buNone/>
              <a:defRPr sz="1000"/>
            </a:lvl6pPr>
            <a:lvl7pPr marL="3135478" indent="0">
              <a:buNone/>
              <a:defRPr sz="1000"/>
            </a:lvl7pPr>
            <a:lvl8pPr marL="3658057" indent="0">
              <a:buNone/>
              <a:defRPr sz="1000"/>
            </a:lvl8pPr>
            <a:lvl9pPr marL="4180637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2254" y="7634440"/>
            <a:ext cx="3494271" cy="486918"/>
          </a:xfrm>
        </p:spPr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552" y="1373768"/>
            <a:ext cx="1484711" cy="6374899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479" y="1373768"/>
            <a:ext cx="5424646" cy="637489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444" y="1755953"/>
            <a:ext cx="7773750" cy="1816923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444" y="3606845"/>
            <a:ext cx="7773750" cy="2013299"/>
          </a:xfrm>
        </p:spPr>
        <p:txBody>
          <a:bodyPr lIns="52258" rIns="52258" anchor="t"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80" y="938947"/>
            <a:ext cx="8231029" cy="1524265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80" y="2560558"/>
            <a:ext cx="4039301" cy="5914147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007" y="2560558"/>
            <a:ext cx="4039301" cy="5914147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80" y="938947"/>
            <a:ext cx="8231029" cy="1524265"/>
          </a:xfrm>
        </p:spPr>
        <p:txBody>
          <a:bodyPr tIns="52258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79" y="2474093"/>
            <a:ext cx="4040890" cy="879289"/>
          </a:xfrm>
        </p:spPr>
        <p:txBody>
          <a:bodyPr lIns="52258" tIns="0" rIns="52258" bIns="0" anchor="ctr">
            <a:noAutofit/>
          </a:bodyPr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832" y="2480107"/>
            <a:ext cx="4042477" cy="873276"/>
          </a:xfrm>
        </p:spPr>
        <p:txBody>
          <a:bodyPr lIns="52258" tIns="0" rIns="52258" bIns="0" anchor="ctr"/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79" y="3353382"/>
            <a:ext cx="4040890" cy="5128517"/>
          </a:xfrm>
        </p:spPr>
        <p:txBody>
          <a:bodyPr tIns="0"/>
          <a:lstStyle>
            <a:lvl1pPr>
              <a:defRPr sz="25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32" y="3353382"/>
            <a:ext cx="4042477" cy="5128517"/>
          </a:xfrm>
        </p:spPr>
        <p:txBody>
          <a:bodyPr tIns="0"/>
          <a:lstStyle>
            <a:lvl1pPr>
              <a:defRPr sz="25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80" y="938947"/>
            <a:ext cx="8307242" cy="1524265"/>
          </a:xfrm>
        </p:spPr>
        <p:txBody>
          <a:bodyPr vert="horz" tIns="5225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919" y="685922"/>
            <a:ext cx="2743676" cy="1549669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919" y="2235588"/>
            <a:ext cx="2743676" cy="6097059"/>
          </a:xfrm>
        </p:spPr>
        <p:txBody>
          <a:bodyPr lIns="20903" rIns="20903"/>
          <a:lstStyle>
            <a:lvl1pPr marL="0" indent="0" algn="l">
              <a:buNone/>
              <a:defRPr sz="1600"/>
            </a:lvl1pPr>
            <a:lvl2pPr indent="0" algn="l">
              <a:buNone/>
              <a:defRPr sz="14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671" y="2235588"/>
            <a:ext cx="5112638" cy="6097059"/>
          </a:xfrm>
        </p:spPr>
        <p:txBody>
          <a:bodyPr tIns="0"/>
          <a:lstStyle>
            <a:lvl1pPr>
              <a:defRPr sz="3200"/>
            </a:lvl1pPr>
            <a:lvl2pPr>
              <a:defRPr sz="3000"/>
            </a:lvl2pPr>
            <a:lvl3pPr>
              <a:defRPr sz="2700"/>
            </a:lvl3pPr>
            <a:lvl4pPr>
              <a:defRPr sz="2300"/>
            </a:lvl4pPr>
            <a:lvl5pPr>
              <a:defRPr sz="21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6303" y="1477692"/>
            <a:ext cx="5258713" cy="548735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5524" y="7147600"/>
            <a:ext cx="155475" cy="20730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06" y="1569601"/>
            <a:ext cx="2213232" cy="2110528"/>
          </a:xfrm>
        </p:spPr>
        <p:txBody>
          <a:bodyPr vert="horz" lIns="52258" tIns="52258" rIns="52258" bIns="52258" anchor="b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706" y="3772368"/>
            <a:ext cx="2210184" cy="2906265"/>
          </a:xfrm>
        </p:spPr>
        <p:txBody>
          <a:bodyPr lIns="73161" rIns="52258" bIns="52258" anchor="t"/>
          <a:lstStyle>
            <a:lvl1pPr marL="0" indent="0" algn="l">
              <a:spcBef>
                <a:spcPts val="286"/>
              </a:spcBef>
              <a:buFontTx/>
              <a:buNone/>
              <a:defRPr sz="15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8603" y="8476606"/>
            <a:ext cx="609706" cy="486918"/>
          </a:xfrm>
        </p:spPr>
        <p:txBody>
          <a:bodyPr/>
          <a:lstStyle/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6398" y="1599634"/>
            <a:ext cx="4618522" cy="524347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7" y="7756814"/>
            <a:ext cx="9164641" cy="138877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516" tIns="52258" rIns="104516" bIns="5225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2261" y="8294541"/>
            <a:ext cx="4763327" cy="8510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516" tIns="52258" rIns="104516" bIns="5225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7" y="-9527"/>
            <a:ext cx="9164641" cy="138877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516" tIns="52258" rIns="104516" bIns="5225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2261" y="-9526"/>
            <a:ext cx="4763327" cy="8510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516" tIns="52258" rIns="104516" bIns="5225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80" y="938947"/>
            <a:ext cx="8231029" cy="1524265"/>
          </a:xfrm>
          <a:prstGeom prst="rect">
            <a:avLst/>
          </a:prstGeom>
        </p:spPr>
        <p:txBody>
          <a:bodyPr vert="horz" lIns="0" tIns="52258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80" y="2581088"/>
            <a:ext cx="8231029" cy="5853176"/>
          </a:xfrm>
          <a:prstGeom prst="rect">
            <a:avLst/>
          </a:prstGeom>
        </p:spPr>
        <p:txBody>
          <a:bodyPr vert="horz" lIns="104516" tIns="52258" rIns="104516" bIns="52258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79" y="8476606"/>
            <a:ext cx="2133971" cy="48691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463" y="8476606"/>
            <a:ext cx="3353382" cy="48691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6176" y="8476606"/>
            <a:ext cx="762132" cy="486918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20" y="269924"/>
            <a:ext cx="9182142" cy="86578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1" eaLnBrk="1" latinLnBrk="0" hangingPunct="1">
        <a:spcBef>
          <a:spcPct val="0"/>
        </a:spcBef>
        <a:buNone/>
        <a:defRPr kumimoji="0" sz="57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13548" indent="-313548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1611" indent="-282193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159" indent="-282193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8707" indent="-240387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672255" indent="-240387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1985802" indent="-240387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834" indent="-209032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08382" indent="-209032" algn="r" rtl="1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821930" indent="-209032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258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5159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7739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90318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12898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35478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8057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80637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53" y="0"/>
            <a:ext cx="9934057" cy="9145588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80" y="444727"/>
            <a:ext cx="8231029" cy="824896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2034" y="-28686"/>
            <a:ext cx="3679755" cy="932487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903" y="-28685"/>
            <a:ext cx="3505809" cy="8320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516" tIns="52258" rIns="104516" bIns="5225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671" y="1370456"/>
            <a:ext cx="7025964" cy="1524265"/>
          </a:xfrm>
          <a:prstGeom prst="rect">
            <a:avLst/>
          </a:prstGeom>
        </p:spPr>
        <p:txBody>
          <a:bodyPr vert="horz" lIns="104516" tIns="52258" rIns="104516" bIns="52258" rtlCol="0" anchor="b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674" y="3098741"/>
            <a:ext cx="6778494" cy="4679449"/>
          </a:xfrm>
          <a:prstGeom prst="rect">
            <a:avLst/>
          </a:prstGeom>
        </p:spPr>
        <p:txBody>
          <a:bodyPr vert="horz" lIns="104516" tIns="52258" rIns="104516" bIns="52258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8429" y="299375"/>
            <a:ext cx="2133971" cy="486918"/>
          </a:xfrm>
          <a:prstGeom prst="rect">
            <a:avLst/>
          </a:prstGeom>
        </p:spPr>
        <p:txBody>
          <a:bodyPr vert="horz" lIns="104516" tIns="52258" rIns="104516" bIns="52258" rtlCol="0" anchor="ctr"/>
          <a:lstStyle>
            <a:lvl1pPr algn="r">
              <a:defRPr sz="1400">
                <a:solidFill>
                  <a:srgbClr val="FEFEFE"/>
                </a:solidFill>
              </a:defRPr>
            </a:lvl1pPr>
          </a:lstStyle>
          <a:p>
            <a:fld id="{CF63DE83-FCBA-48E5-9C66-7A5731B795EB}" type="datetimeFigureOut">
              <a:rPr lang="he-IL" smtClean="0"/>
              <a:t>כ'/טבת/תשע"ז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2254" y="7804236"/>
            <a:ext cx="3502760" cy="486918"/>
          </a:xfrm>
          <a:prstGeom prst="rect">
            <a:avLst/>
          </a:prstGeom>
        </p:spPr>
        <p:txBody>
          <a:bodyPr vert="horz" lIns="104516" tIns="52258" rIns="104516" bIns="52258" rtlCol="0" anchor="ctr"/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904" y="299374"/>
            <a:ext cx="1332387" cy="486918"/>
          </a:xfrm>
          <a:prstGeom prst="rect">
            <a:avLst/>
          </a:prstGeom>
        </p:spPr>
        <p:txBody>
          <a:bodyPr vert="horz" lIns="104516" tIns="52258" rIns="104516" bIns="52258" rtlCol="0" anchor="ctr"/>
          <a:lstStyle>
            <a:lvl1pPr algn="l">
              <a:defRPr sz="1400">
                <a:solidFill>
                  <a:srgbClr val="FEFEFE"/>
                </a:solidFill>
              </a:defRPr>
            </a:lvl1pPr>
          </a:lstStyle>
          <a:p>
            <a:fld id="{B7122811-DCAA-4C9F-BE09-18CA8D9B028B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1045159" rtl="1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91935" indent="-313548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731611" indent="-313548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500" kern="1200">
          <a:solidFill>
            <a:schemeClr val="tx2"/>
          </a:solidFill>
          <a:latin typeface="+mn-lt"/>
          <a:ea typeface="+mn-ea"/>
          <a:cs typeface="+mn-cs"/>
        </a:defRPr>
      </a:lvl2pPr>
      <a:lvl3pPr marL="1045159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285546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1515481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4964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64899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834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24769" indent="-261290" algn="r" defTabSz="104515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80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159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739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318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898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478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8057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637" algn="r" defTabSz="1045159" rtl="1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il/url?sa=i&amp;rct=j&amp;q=&amp;esrc=s&amp;source=images&amp;cd=&amp;cad=rja&amp;uact=8&amp;ved=0ahUKEwiXvs_ZuMzRAhUFrRoKHcpyAokQjRwIBw&amp;url=https%3A%2F%2F2lip.co.il%2F%25D7%25A2%25D7%2599%25D7%25A6%25D7%2595%25D7%2591-%25D7%2590%25D7%2599%25D7%25A8%25D7%2595%25D7%25A2%25D7%2599%25D7%259D%2F&amp;bvm=bv.144224172,d.d2s&amp;psig=AFQjCNFQLZLEQFyrm9dfTQ9-DXFBEssuWw&amp;ust=148485460528265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il/url?sa=i&amp;rct=j&amp;q=&amp;esrc=s&amp;source=images&amp;cd=&amp;cad=rja&amp;uact=8&amp;ved=0ahUKEwjut6TuuMzRAhVBcBoKHcapBYcQjRwIBw&amp;url=http%3A%2F%2Fwww.d.co.il%2F80115272%2F40680%2F&amp;bvm=bv.144224172,d.d2s&amp;psig=AFQjCNFQLZLEQFyrm9dfTQ9-DXFBEssuWw&amp;ust=1484854605282653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6411" y="468338"/>
            <a:ext cx="5400600" cy="1865700"/>
          </a:xfrm>
        </p:spPr>
        <p:txBody>
          <a:bodyPr/>
          <a:lstStyle/>
          <a:p>
            <a:r>
              <a:rPr lang="he-IL" dirty="0" smtClean="0"/>
              <a:t>זרים מעוצבים </a:t>
            </a:r>
            <a:r>
              <a:rPr lang="he-IL" dirty="0" err="1" smtClean="0"/>
              <a:t>מרוזי</a:t>
            </a:r>
            <a:r>
              <a:rPr lang="he-IL" dirty="0" smtClean="0"/>
              <a:t> המדהימה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38" y="2268538"/>
            <a:ext cx="8145167" cy="5400600"/>
          </a:xfr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5666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זרים להזמנה עי המעצבת </a:t>
            </a:r>
            <a:r>
              <a:rPr lang="he-IL" dirty="0" err="1" smtClean="0"/>
              <a:t>רוזי</a:t>
            </a:r>
            <a:endParaRPr lang="he-IL" dirty="0"/>
          </a:p>
        </p:txBody>
      </p:sp>
      <p:pic>
        <p:nvPicPr>
          <p:cNvPr id="1026" name="Picture 2" descr="תוצאת תמונה עבור עיצוב פרחים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38" y="2124522"/>
            <a:ext cx="8206200" cy="616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9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2050" name="Picture 2" descr="תמונה קשורה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442" y="1840682"/>
            <a:ext cx="6840760" cy="6565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23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אוסטין">
  <a:themeElements>
    <a:clrScheme name="אוסטין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אוסטין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אוסטין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10</Words>
  <Application>Microsoft Office PowerPoint</Application>
  <PresentationFormat>מותאם אישית</PresentationFormat>
  <Paragraphs>3</Paragraphs>
  <Slides>3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3</vt:i4>
      </vt:variant>
    </vt:vector>
  </HeadingPairs>
  <TitlesOfParts>
    <vt:vector size="5" baseType="lpstr">
      <vt:lpstr>זרימה</vt:lpstr>
      <vt:lpstr>אוסטין</vt:lpstr>
      <vt:lpstr>זרים מעוצבים מרוזי המדהימה</vt:lpstr>
      <vt:lpstr>זרים להזמנה עי המעצבת רוזי</vt:lpstr>
      <vt:lpstr>מצגת של PowerPoint</vt:lpstr>
    </vt:vector>
  </TitlesOfParts>
  <Company>Lehava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Administrator</dc:creator>
  <cp:lastModifiedBy>Administrator</cp:lastModifiedBy>
  <cp:revision>3</cp:revision>
  <dcterms:created xsi:type="dcterms:W3CDTF">2017-01-18T18:57:07Z</dcterms:created>
  <dcterms:modified xsi:type="dcterms:W3CDTF">2017-01-18T19:41:21Z</dcterms:modified>
</cp:coreProperties>
</file>