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3090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3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6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8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9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07E0-DA37-4080-8CB7-EBFC9021AC8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E7CE-E51F-4AE1-9F69-CBED10B55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1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284.photobucket.com/albums/ll39/kapeck22/Promise/SP_Promise_Paper_Strip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33" b="29866"/>
          <a:stretch/>
        </p:blipFill>
        <p:spPr bwMode="auto">
          <a:xfrm>
            <a:off x="0" y="0"/>
            <a:ext cx="993642" cy="68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04395" y="1632206"/>
            <a:ext cx="4320480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prstClr val="black"/>
                </a:solidFill>
                <a:latin typeface="felix007 Medium" pitchFamily="2" charset="-79"/>
                <a:cs typeface="felix007 Medium" pitchFamily="2" charset="-79"/>
              </a:rPr>
              <a:t>בי"ס יסודי</a:t>
            </a:r>
          </a:p>
          <a:p>
            <a:pPr algn="ctr"/>
            <a:r>
              <a:rPr lang="he-IL" sz="4000" b="1" dirty="0">
                <a:solidFill>
                  <a:srgbClr val="0070C0"/>
                </a:solidFill>
                <a:latin typeface="felix007 Medium" pitchFamily="2" charset="-79"/>
                <a:cs typeface="felix007 Medium" pitchFamily="2" charset="-79"/>
              </a:rPr>
              <a:t>עומר בן אלחטאב קלנסווה</a:t>
            </a:r>
            <a:endParaRPr lang="he-IL" sz="4000" b="1" dirty="0">
              <a:solidFill>
                <a:prstClr val="black"/>
              </a:solidFill>
              <a:latin typeface="felix007 Medium" pitchFamily="2" charset="-79"/>
              <a:cs typeface="felix007 Medium" pitchFamily="2" charset="-79"/>
            </a:endParaRPr>
          </a:p>
          <a:p>
            <a:pPr algn="ctr"/>
            <a:r>
              <a:rPr lang="he-IL" sz="2400" dirty="0">
                <a:solidFill>
                  <a:prstClr val="black"/>
                </a:solidFill>
                <a:latin typeface="felix007 Medium" pitchFamily="2" charset="-79"/>
                <a:cs typeface="felix007 Medium" pitchFamily="2" charset="-79"/>
              </a:rPr>
              <a:t>מנהל בית הספר   </a:t>
            </a:r>
            <a:r>
              <a:rPr lang="he-IL" sz="3200" dirty="0">
                <a:solidFill>
                  <a:prstClr val="black"/>
                </a:solidFill>
                <a:latin typeface="felix007 Medium" pitchFamily="2" charset="-79"/>
                <a:cs typeface="felix007 Medium" pitchFamily="2" charset="-79"/>
              </a:rPr>
              <a:t>עותמאן חטיב</a:t>
            </a:r>
          </a:p>
          <a:p>
            <a:r>
              <a:rPr lang="he-IL" sz="2400" dirty="0">
                <a:solidFill>
                  <a:prstClr val="black"/>
                </a:solidFill>
                <a:latin typeface="felix007 Medium" pitchFamily="2" charset="-79"/>
                <a:cs typeface="felix007 Medium" pitchFamily="2" charset="-79"/>
              </a:rPr>
              <a:t> מפקחת בית הספר    </a:t>
            </a:r>
            <a:r>
              <a:rPr lang="he-IL" sz="3200" dirty="0">
                <a:solidFill>
                  <a:prstClr val="black"/>
                </a:solidFill>
                <a:latin typeface="felix007 Medium" pitchFamily="2" charset="-79"/>
                <a:cs typeface="felix007 Medium" pitchFamily="2" charset="-79"/>
              </a:rPr>
              <a:t>מוזנה טיבי</a:t>
            </a:r>
            <a:endParaRPr lang="he-IL" sz="2400" dirty="0">
              <a:solidFill>
                <a:prstClr val="black"/>
              </a:solidFill>
              <a:latin typeface="felix007 Medium" pitchFamily="2" charset="-79"/>
              <a:cs typeface="felix007 Medium" pitchFamily="2" charset="-79"/>
            </a:endParaRPr>
          </a:p>
          <a:p>
            <a:endParaRPr lang="he-IL" sz="2400" dirty="0">
              <a:solidFill>
                <a:prstClr val="black"/>
              </a:solidFill>
              <a:latin typeface="felix007 Medium" pitchFamily="2" charset="-79"/>
              <a:cs typeface="felix007 Medium" pitchFamily="2" charset="-79"/>
            </a:endParaRPr>
          </a:p>
          <a:p>
            <a:pPr algn="ctr"/>
            <a:r>
              <a:rPr lang="he-IL" sz="2400" dirty="0">
                <a:solidFill>
                  <a:prstClr val="black"/>
                </a:solidFill>
                <a:latin typeface="felix007 Medium" pitchFamily="2" charset="-79"/>
                <a:cs typeface="felix007 Medium" pitchFamily="2" charset="-79"/>
              </a:rPr>
              <a:t>רשות מקומית  עיריית קלנסווה</a:t>
            </a:r>
          </a:p>
          <a:p>
            <a:pPr algn="ctr"/>
            <a:endParaRPr lang="he-IL" sz="2400" dirty="0">
              <a:solidFill>
                <a:prstClr val="black"/>
              </a:solidFill>
              <a:latin typeface="felix007 Medium" pitchFamily="2" charset="-79"/>
              <a:cs typeface="felix007 Medium" pitchFamily="2" charset="-79"/>
            </a:endParaRPr>
          </a:p>
        </p:txBody>
      </p:sp>
      <p:pic>
        <p:nvPicPr>
          <p:cNvPr id="17" name="Picture 4" descr="http://i284.photobucket.com/albums/ll39/kapeck22/Promise/SP_Promise_Paper_Strip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33" b="29866"/>
          <a:stretch/>
        </p:blipFill>
        <p:spPr bwMode="auto">
          <a:xfrm>
            <a:off x="8859085" y="-1"/>
            <a:ext cx="993642" cy="68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na\AppData\Local\Microsoft\Windows\Temporary Internet Files\Content.IE5\6DTBZFOP\לוגו בית הספ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0064"/>
            <a:ext cx="1941100" cy="21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קבוצה 22"/>
          <p:cNvGrpSpPr/>
          <p:nvPr/>
        </p:nvGrpSpPr>
        <p:grpSpPr>
          <a:xfrm>
            <a:off x="89204" y="-394914"/>
            <a:ext cx="1413355" cy="2080849"/>
            <a:chOff x="96636" y="-394914"/>
            <a:chExt cx="1531135" cy="2080849"/>
          </a:xfrm>
        </p:grpSpPr>
        <p:sp>
          <p:nvSpPr>
            <p:cNvPr id="24" name="מלבן 23"/>
            <p:cNvSpPr/>
            <p:nvPr/>
          </p:nvSpPr>
          <p:spPr>
            <a:xfrm rot="20987592">
              <a:off x="114815" y="262737"/>
              <a:ext cx="1425548" cy="14231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25" name="Picture 12" descr="Clips, Office, Fixing, Note, Paper Clip, Desig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82" b="57818"/>
            <a:stretch/>
          </p:blipFill>
          <p:spPr bwMode="auto">
            <a:xfrm rot="20310723">
              <a:off x="96636" y="-394914"/>
              <a:ext cx="723402" cy="137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 rot="20980377">
              <a:off x="147160" y="807550"/>
              <a:ext cx="148061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>
                  <a:solidFill>
                    <a:prstClr val="black"/>
                  </a:solidFill>
                  <a:latin typeface="felix007 Medium" pitchFamily="2" charset="-79"/>
                  <a:cs typeface="felix007 Medium" pitchFamily="2" charset="-79"/>
                </a:rPr>
                <a:t>סמל מוסד</a:t>
              </a:r>
            </a:p>
            <a:p>
              <a:pPr algn="ctr"/>
              <a:r>
                <a:rPr lang="he-IL" sz="2000" dirty="0">
                  <a:solidFill>
                    <a:prstClr val="black"/>
                  </a:solidFill>
                  <a:latin typeface="felix007 Medium" pitchFamily="2" charset="-79"/>
                  <a:cs typeface="felix007 Medium" pitchFamily="2" charset="-79"/>
                </a:rPr>
                <a:t>418202</a:t>
              </a:r>
              <a:endParaRPr lang="he-IL" sz="2000" dirty="0">
                <a:solidFill>
                  <a:prstClr val="black"/>
                </a:solidFill>
                <a:latin typeface="felix007 Medium" pitchFamily="2" charset="-79"/>
                <a:cs typeface="felix007 Medium" pitchFamily="2" charset="-79"/>
              </a:endParaRPr>
            </a:p>
          </p:txBody>
        </p:sp>
      </p:grp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" y="1680501"/>
            <a:ext cx="3356093" cy="4161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2609818" y="5302905"/>
            <a:ext cx="6389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algn="ctr" fontAlgn="base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</a:pPr>
            <a:r>
              <a:rPr lang="he-IL" altLang="en-US" sz="3200" b="1" i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"לכל אדם יש מקום ומשמעות"</a:t>
            </a:r>
            <a:endParaRPr lang="en-US" altLang="en-US" dirty="0">
              <a:solidFill>
                <a:srgbClr val="0070C0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02611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‫הצגה על המסך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1_ערכת נושא Office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win7</dc:creator>
  <cp:lastModifiedBy>win7</cp:lastModifiedBy>
  <cp:revision>1</cp:revision>
  <dcterms:created xsi:type="dcterms:W3CDTF">2017-02-18T10:41:11Z</dcterms:created>
  <dcterms:modified xsi:type="dcterms:W3CDTF">2017-02-18T10:42:29Z</dcterms:modified>
</cp:coreProperties>
</file>