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9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85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622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271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916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991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754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012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442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211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7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158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746C-983F-48DB-A727-A61C793EA5F9}" type="datetimeFigureOut">
              <a:rPr lang="ar-EG" smtClean="0"/>
              <a:t>07/04/1438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C39D-F8F7-42B7-8966-4A2702791EC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18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1" y="277019"/>
            <a:ext cx="1905000" cy="190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31" y="277018"/>
            <a:ext cx="10750732" cy="6398102"/>
          </a:xfrm>
        </p:spPr>
        <p:txBody>
          <a:bodyPr>
            <a:normAutofit/>
          </a:bodyPr>
          <a:lstStyle/>
          <a:p>
            <a:pPr algn="ctr"/>
            <a:r>
              <a:rPr lang="ar-EG" sz="4000" dirty="0" smtClean="0"/>
              <a:t> </a:t>
            </a:r>
          </a:p>
          <a:p>
            <a:pPr algn="ctr"/>
            <a:endParaRPr lang="ar-EG" sz="4000" dirty="0"/>
          </a:p>
          <a:p>
            <a:pPr algn="r"/>
            <a:r>
              <a:rPr lang="ar-EG" dirty="0" smtClean="0"/>
              <a:t>                                      </a:t>
            </a:r>
            <a:r>
              <a:rPr lang="ar-EG" dirty="0">
                <a:solidFill>
                  <a:srgbClr val="002060"/>
                </a:solidFill>
              </a:rPr>
              <a:t>قسم </a:t>
            </a:r>
            <a:r>
              <a:rPr lang="ar-EG" dirty="0" smtClean="0">
                <a:solidFill>
                  <a:srgbClr val="002060"/>
                </a:solidFill>
              </a:rPr>
              <a:t>الموهوبين </a:t>
            </a:r>
            <a:r>
              <a:rPr lang="ar-EG" dirty="0">
                <a:solidFill>
                  <a:srgbClr val="002060"/>
                </a:solidFill>
              </a:rPr>
              <a:t>والتعلم الذكي                                        </a:t>
            </a:r>
          </a:p>
          <a:p>
            <a:pPr algn="r"/>
            <a:r>
              <a:rPr lang="ar-EG" dirty="0" smtClean="0"/>
              <a:t>                                     </a:t>
            </a:r>
            <a:r>
              <a:rPr lang="ar-EG" dirty="0" smtClean="0">
                <a:solidFill>
                  <a:srgbClr val="7030A0"/>
                </a:solidFill>
              </a:rPr>
              <a:t>السادة مديري المدارس / تحية تقدير 000وبعد</a:t>
            </a:r>
          </a:p>
          <a:p>
            <a:pPr algn="r"/>
            <a:r>
              <a:rPr lang="ar-EG" dirty="0"/>
              <a:t> </a:t>
            </a:r>
            <a:r>
              <a:rPr lang="ar-EG" dirty="0" smtClean="0"/>
              <a:t>                            </a:t>
            </a:r>
            <a:r>
              <a:rPr lang="ar-EG" b="1" dirty="0" smtClean="0">
                <a:solidFill>
                  <a:srgbClr val="00B050"/>
                </a:solidFill>
              </a:rPr>
              <a:t>برجاء وافاتنا علي وجه السرعة بالآتي:</a:t>
            </a:r>
            <a:endParaRPr lang="ar-EG" dirty="0" smtClean="0"/>
          </a:p>
          <a:p>
            <a:pPr algn="r"/>
            <a:r>
              <a:rPr lang="ar-EG" dirty="0"/>
              <a:t> </a:t>
            </a:r>
            <a:r>
              <a:rPr lang="ar-EG" dirty="0" smtClean="0"/>
              <a:t>               </a:t>
            </a:r>
            <a:r>
              <a:rPr lang="ar-EG" sz="2400" b="1" dirty="0" smtClean="0">
                <a:solidFill>
                  <a:srgbClr val="FF0000"/>
                </a:solidFill>
              </a:rPr>
              <a:t>1-     أسماء الطلبة المشتركين في المسابقات الدولية</a:t>
            </a:r>
          </a:p>
          <a:p>
            <a:pPr algn="r"/>
            <a:r>
              <a:rPr lang="ar-EG" sz="2400" b="1" dirty="0" smtClean="0">
                <a:solidFill>
                  <a:srgbClr val="FF0000"/>
                </a:solidFill>
              </a:rPr>
              <a:t>             2-     أسماء الطلبة الموهوبين في المجال العلمي </a:t>
            </a:r>
          </a:p>
          <a:p>
            <a:pPr algn="r"/>
            <a:r>
              <a:rPr lang="ar-EG" sz="2400" b="1" dirty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                             ( اختراعات – ابتكارات – ابحاث علمية )</a:t>
            </a:r>
          </a:p>
          <a:p>
            <a:pPr algn="r"/>
            <a:r>
              <a:rPr lang="ar-EG" sz="2400" b="1" dirty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                          </a:t>
            </a:r>
          </a:p>
          <a:p>
            <a:pPr algn="r"/>
            <a:r>
              <a:rPr lang="ar-EG" sz="2400" b="1" dirty="0" smtClean="0">
                <a:solidFill>
                  <a:srgbClr val="FF0000"/>
                </a:solidFill>
              </a:rPr>
              <a:t>        </a:t>
            </a:r>
          </a:p>
          <a:p>
            <a:pPr algn="r"/>
            <a:endParaRPr lang="ar-EG" dirty="0"/>
          </a:p>
          <a:p>
            <a:pPr algn="r"/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4640703" y="537643"/>
            <a:ext cx="142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هام</a:t>
            </a:r>
            <a:endParaRPr lang="ar-EG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67154"/>
              </p:ext>
            </p:extLst>
          </p:nvPr>
        </p:nvGraphicFramePr>
        <p:xfrm>
          <a:off x="1947868" y="4740812"/>
          <a:ext cx="8725869" cy="109061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9331">
                  <a:extLst>
                    <a:ext uri="{9D8B030D-6E8A-4147-A177-3AD203B41FA5}">
                      <a16:colId xmlns:a16="http://schemas.microsoft.com/office/drawing/2014/main" val="2942190581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521080810"/>
                    </a:ext>
                  </a:extLst>
                </a:gridCol>
                <a:gridCol w="1606732">
                  <a:extLst>
                    <a:ext uri="{9D8B030D-6E8A-4147-A177-3AD203B41FA5}">
                      <a16:colId xmlns:a16="http://schemas.microsoft.com/office/drawing/2014/main" val="1292241758"/>
                    </a:ext>
                  </a:extLst>
                </a:gridCol>
                <a:gridCol w="3017813">
                  <a:extLst>
                    <a:ext uri="{9D8B030D-6E8A-4147-A177-3AD203B41FA5}">
                      <a16:colId xmlns:a16="http://schemas.microsoft.com/office/drawing/2014/main" val="721154184"/>
                    </a:ext>
                  </a:extLst>
                </a:gridCol>
                <a:gridCol w="1567250">
                  <a:extLst>
                    <a:ext uri="{9D8B030D-6E8A-4147-A177-3AD203B41FA5}">
                      <a16:colId xmlns:a16="http://schemas.microsoft.com/office/drawing/2014/main" val="2186445076"/>
                    </a:ext>
                  </a:extLst>
                </a:gridCol>
              </a:tblGrid>
              <a:tr h="348939">
                <a:tc>
                  <a:txBody>
                    <a:bodyPr/>
                    <a:lstStyle/>
                    <a:p>
                      <a:pPr algn="ctr" rtl="1"/>
                      <a:r>
                        <a:rPr lang="ar-EG" sz="1400" dirty="0" smtClean="0">
                          <a:solidFill>
                            <a:srgbClr val="002060"/>
                          </a:solidFill>
                        </a:rPr>
                        <a:t>م</a:t>
                      </a:r>
                      <a:endParaRPr lang="ar-EG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dirty="0" smtClean="0">
                          <a:solidFill>
                            <a:srgbClr val="002060"/>
                          </a:solidFill>
                        </a:rPr>
                        <a:t>اسم التلميذ أو الطالب </a:t>
                      </a:r>
                      <a:endParaRPr lang="ar-EG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dirty="0" smtClean="0">
                          <a:solidFill>
                            <a:srgbClr val="002060"/>
                          </a:solidFill>
                        </a:rPr>
                        <a:t>الصف الدراسي </a:t>
                      </a:r>
                      <a:endParaRPr lang="ar-EG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dirty="0" smtClean="0">
                          <a:solidFill>
                            <a:srgbClr val="002060"/>
                          </a:solidFill>
                        </a:rPr>
                        <a:t>اسم الاختراع أو الابتكارة أوعنوان البحث </a:t>
                      </a:r>
                      <a:endParaRPr lang="ar-EG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dirty="0" smtClean="0">
                          <a:solidFill>
                            <a:srgbClr val="002060"/>
                          </a:solidFill>
                        </a:rPr>
                        <a:t>اسم المدرسة </a:t>
                      </a:r>
                      <a:endParaRPr lang="ar-EG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1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7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8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176"/>
            <a:ext cx="1905000" cy="190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" y="2176"/>
            <a:ext cx="12022183" cy="66729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EG" sz="4000" dirty="0" smtClean="0"/>
              <a:t> </a:t>
            </a:r>
          </a:p>
          <a:p>
            <a:pPr algn="ctr"/>
            <a:endParaRPr lang="ar-EG" sz="4000" dirty="0"/>
          </a:p>
          <a:p>
            <a:pPr algn="r"/>
            <a:r>
              <a:rPr lang="ar-EG" dirty="0"/>
              <a:t> </a:t>
            </a:r>
            <a:r>
              <a:rPr lang="ar-EG" dirty="0" smtClean="0"/>
              <a:t>                                              </a:t>
            </a:r>
            <a:r>
              <a:rPr lang="ar-EG" dirty="0" smtClean="0">
                <a:solidFill>
                  <a:srgbClr val="7030A0"/>
                </a:solidFill>
              </a:rPr>
              <a:t>السادة مديري المدارس / تحية تقدير 000وبعد</a:t>
            </a:r>
          </a:p>
          <a:p>
            <a:pPr algn="r"/>
            <a:r>
              <a:rPr lang="ar-EG" dirty="0" smtClean="0"/>
              <a:t>                                  </a:t>
            </a:r>
            <a:r>
              <a:rPr lang="ar-EG" sz="24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برجاء </a:t>
            </a: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موافاتنا بالاتي علي نفس </a:t>
            </a:r>
            <a:r>
              <a:rPr lang="ar-EG" sz="24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الصفحة</a:t>
            </a:r>
          </a:p>
          <a:p>
            <a:pPr algn="r"/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                     1   - </a:t>
            </a: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عدد من تم تطعيمهم </a:t>
            </a:r>
            <a:r>
              <a:rPr lang="ar-EG" sz="24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يوم </a:t>
            </a:r>
            <a:r>
              <a:rPr lang="ar-EG" sz="24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الاثنين 2016/12/19</a:t>
            </a:r>
            <a:r>
              <a:rPr lang="ar-EG" sz="24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/>
            </a:r>
            <a:br>
              <a:rPr lang="ar-EG" sz="2400" b="1" dirty="0">
                <a:solidFill>
                  <a:srgbClr val="002060"/>
                </a:solidFill>
                <a:latin typeface="Bernard MT Condensed" panose="02050806060905020404" pitchFamily="18" charset="0"/>
              </a:rPr>
            </a:b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                     2-    </a:t>
            </a: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اجمالي عدد من تم تطعيمهم بالمدرسة </a:t>
            </a:r>
            <a:b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                     3 - الباقي </a:t>
            </a:r>
            <a:r>
              <a:rPr lang="ar-EG" sz="24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بالمدرسة بدون تطعيم والسبب</a:t>
            </a:r>
            <a:r>
              <a:rPr lang="ar-EG" dirty="0"/>
              <a:t/>
            </a:r>
            <a:br>
              <a:rPr lang="ar-EG" dirty="0"/>
            </a:br>
            <a:r>
              <a:rPr lang="ar-EG" dirty="0" smtClean="0"/>
              <a:t>                                  </a:t>
            </a:r>
            <a:r>
              <a:rPr lang="ar-EG" sz="2400" b="1" dirty="0" smtClean="0">
                <a:solidFill>
                  <a:srgbClr val="7030A0"/>
                </a:solidFill>
              </a:rPr>
              <a:t>4- اي مدرسة تم التطعيم بها ويوجد لديها طلاب لم يتم تطعيمهم لغيابهم</a:t>
            </a:r>
          </a:p>
          <a:p>
            <a:pPr algn="r"/>
            <a:r>
              <a:rPr lang="ar-EG" sz="2400" b="1" dirty="0">
                <a:solidFill>
                  <a:srgbClr val="7030A0"/>
                </a:solidFill>
              </a:rPr>
              <a:t> </a:t>
            </a:r>
            <a:r>
              <a:rPr lang="ar-EG" sz="2400" b="1" dirty="0" smtClean="0">
                <a:solidFill>
                  <a:srgbClr val="7030A0"/>
                </a:solidFill>
              </a:rPr>
              <a:t>                                أو لأي سبب آخر يتم مخاطبتنافورا يوم الاربعاء لانتهاء الحملة يوم</a:t>
            </a:r>
          </a:p>
          <a:p>
            <a:pPr algn="r"/>
            <a:r>
              <a:rPr lang="ar-EG" sz="2400" b="1" dirty="0">
                <a:solidFill>
                  <a:srgbClr val="7030A0"/>
                </a:solidFill>
              </a:rPr>
              <a:t> </a:t>
            </a:r>
            <a:r>
              <a:rPr lang="ar-EG" sz="2400" b="1" dirty="0" smtClean="0">
                <a:solidFill>
                  <a:srgbClr val="7030A0"/>
                </a:solidFill>
              </a:rPr>
              <a:t>                                الخميس                 </a:t>
            </a:r>
          </a:p>
          <a:p>
            <a:pPr algn="r"/>
            <a:r>
              <a:rPr lang="ar-EG" dirty="0" smtClean="0"/>
              <a:t>                                                                                        ولكم </a:t>
            </a:r>
            <a:r>
              <a:rPr lang="ar-EG" dirty="0"/>
              <a:t>جزيل الشكر</a:t>
            </a:r>
            <a:endParaRPr lang="ar-EG" dirty="0" smtClean="0">
              <a:solidFill>
                <a:srgbClr val="7030A0"/>
              </a:solidFill>
            </a:endParaRPr>
          </a:p>
          <a:p>
            <a:pPr algn="r"/>
            <a:r>
              <a:rPr lang="ar-EG" dirty="0" smtClean="0">
                <a:solidFill>
                  <a:srgbClr val="FF0000"/>
                </a:solidFill>
              </a:rPr>
              <a:t>                                                  ملحوظة : تم تغير أرقام تليفونات الادارة الي الارقام الآتية</a:t>
            </a:r>
          </a:p>
          <a:p>
            <a:pPr algn="r"/>
            <a:r>
              <a:rPr lang="ar-EG" dirty="0" smtClean="0"/>
              <a:t>                                                    </a:t>
            </a:r>
            <a:r>
              <a:rPr lang="ar-EG" dirty="0" smtClean="0">
                <a:solidFill>
                  <a:srgbClr val="002060"/>
                </a:solidFill>
              </a:rPr>
              <a:t>-    تليفون السيد مدير الادارة        3168089</a:t>
            </a:r>
          </a:p>
          <a:p>
            <a:pPr algn="r"/>
            <a:r>
              <a:rPr lang="ar-EG" dirty="0">
                <a:solidFill>
                  <a:srgbClr val="002060"/>
                </a:solidFill>
              </a:rPr>
              <a:t> </a:t>
            </a:r>
            <a:r>
              <a:rPr lang="ar-EG" dirty="0" smtClean="0">
                <a:solidFill>
                  <a:srgbClr val="002060"/>
                </a:solidFill>
              </a:rPr>
              <a:t>                                                   -  التطوير التكنولوجي                  3168256</a:t>
            </a:r>
          </a:p>
          <a:p>
            <a:pPr algn="r"/>
            <a:r>
              <a:rPr lang="ar-EG" dirty="0">
                <a:solidFill>
                  <a:srgbClr val="002060"/>
                </a:solidFill>
              </a:rPr>
              <a:t> </a:t>
            </a:r>
            <a:r>
              <a:rPr lang="ar-EG" dirty="0" smtClean="0">
                <a:solidFill>
                  <a:srgbClr val="002060"/>
                </a:solidFill>
              </a:rPr>
              <a:t>                                                   -  الاحصاء                                 3168114</a:t>
            </a:r>
          </a:p>
          <a:p>
            <a:pPr algn="r"/>
            <a:r>
              <a:rPr lang="ar-EG" dirty="0">
                <a:solidFill>
                  <a:srgbClr val="002060"/>
                </a:solidFill>
              </a:rPr>
              <a:t> </a:t>
            </a:r>
            <a:r>
              <a:rPr lang="ar-EG" dirty="0" smtClean="0">
                <a:solidFill>
                  <a:srgbClr val="002060"/>
                </a:solidFill>
              </a:rPr>
              <a:t>    </a:t>
            </a:r>
          </a:p>
          <a:p>
            <a:pPr algn="r"/>
            <a:endParaRPr lang="ar-EG" dirty="0"/>
          </a:p>
          <a:p>
            <a:pPr algn="r"/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4640703" y="537643"/>
            <a:ext cx="142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هام</a:t>
            </a:r>
            <a:endParaRPr lang="ar-EG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67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 t="12765" r="31077" b="33233"/>
          <a:stretch/>
        </p:blipFill>
        <p:spPr>
          <a:xfrm>
            <a:off x="7733210" y="3801291"/>
            <a:ext cx="1188721" cy="143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4" t="37186" r="13800" b="19285"/>
          <a:stretch/>
        </p:blipFill>
        <p:spPr>
          <a:xfrm>
            <a:off x="3370217" y="1436914"/>
            <a:ext cx="1476103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176"/>
            <a:ext cx="1905000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40" y="0"/>
            <a:ext cx="4558938" cy="2492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16381" y="-1469571"/>
            <a:ext cx="4754881" cy="1190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392" y="4480560"/>
            <a:ext cx="849085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b="1" dirty="0">
                <a:solidFill>
                  <a:srgbClr val="FF0000"/>
                </a:solidFill>
              </a:rPr>
              <a:t>يتقدم الدكتور ابراهيم مبروك عمر مدير عام إدارة مركز </a:t>
            </a:r>
            <a:r>
              <a:rPr lang="ar-EG" b="1" dirty="0" smtClean="0">
                <a:solidFill>
                  <a:srgbClr val="FF0000"/>
                </a:solidFill>
              </a:rPr>
              <a:t>دمنهورالتعليمية </a:t>
            </a:r>
            <a:r>
              <a:rPr lang="ar-EG" b="1" dirty="0">
                <a:solidFill>
                  <a:srgbClr val="FF0000"/>
                </a:solidFill>
              </a:rPr>
              <a:t>والدكتور خالد ابراهيم الصماد وكيل الادارة وجميع العاملين بديوان الادارة ومدارسها </a:t>
            </a:r>
            <a:r>
              <a:rPr lang="ar-EG" b="1" dirty="0" smtClean="0">
                <a:solidFill>
                  <a:srgbClr val="FF0000"/>
                </a:solidFill>
              </a:rPr>
              <a:t>بخالص التهنئة </a:t>
            </a:r>
            <a:r>
              <a:rPr lang="ar-EG" b="1" dirty="0">
                <a:solidFill>
                  <a:srgbClr val="FF0000"/>
                </a:solidFill>
              </a:rPr>
              <a:t>للاستاذ </a:t>
            </a:r>
            <a:r>
              <a:rPr lang="ar-EG" b="1" dirty="0">
                <a:solidFill>
                  <a:schemeClr val="accent6">
                    <a:lumMod val="50000"/>
                  </a:schemeClr>
                </a:solidFill>
              </a:rPr>
              <a:t>/ محمد كامل صبري لتوليه منصب وكيل وزارة لمديرية التربية والتعليم بالبحيرة </a:t>
            </a:r>
            <a:r>
              <a:rPr lang="ar-EG" b="1" dirty="0" smtClean="0">
                <a:solidFill>
                  <a:srgbClr val="7030A0"/>
                </a:solidFill>
              </a:rPr>
              <a:t>والسيدة</a:t>
            </a:r>
            <a:r>
              <a:rPr lang="ar-EG" b="1" dirty="0">
                <a:solidFill>
                  <a:srgbClr val="7030A0"/>
                </a:solidFill>
              </a:rPr>
              <a:t>/ الدكتورة أمانى قرنى إبراهيم </a:t>
            </a:r>
            <a:r>
              <a:rPr lang="ar-EG" b="1" dirty="0" smtClean="0">
                <a:solidFill>
                  <a:srgbClr val="7030A0"/>
                </a:solidFill>
              </a:rPr>
              <a:t>حسن وكيلا لمديرية التربية والتعليم بالبحيرة </a:t>
            </a:r>
          </a:p>
          <a:p>
            <a:pPr algn="ctr"/>
            <a:r>
              <a:rPr lang="ar-EG" b="1" dirty="0">
                <a:solidFill>
                  <a:srgbClr val="FF0000"/>
                </a:solidFill>
              </a:rPr>
              <a:t> </a:t>
            </a:r>
            <a:r>
              <a:rPr lang="ar-EG" b="1" dirty="0" smtClean="0">
                <a:solidFill>
                  <a:srgbClr val="FF0000"/>
                </a:solidFill>
              </a:rPr>
              <a:t>   وفق الله الجميع لما فيه الخير لمصرنا الحبيبة 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0" y="110355"/>
            <a:ext cx="2457450" cy="1992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72" y="11583"/>
            <a:ext cx="246299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7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0"/>
            <a:ext cx="12192000" cy="7111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74" y="222068"/>
            <a:ext cx="1905000" cy="142385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6" y="1246096"/>
            <a:ext cx="2037805" cy="2124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 t="12765" r="31077" b="33233"/>
          <a:stretch/>
        </p:blipFill>
        <p:spPr>
          <a:xfrm>
            <a:off x="9115697" y="1246096"/>
            <a:ext cx="1864135" cy="2011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59592" y="5264332"/>
            <a:ext cx="19202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EG" b="1" dirty="0" smtClean="0">
                <a:solidFill>
                  <a:schemeClr val="bg1"/>
                </a:solidFill>
              </a:rPr>
              <a:t>عمرو عمارة       </a:t>
            </a:r>
          </a:p>
          <a:p>
            <a:pPr algn="just"/>
            <a:r>
              <a:rPr lang="ar-EG" b="1" dirty="0" smtClean="0">
                <a:solidFill>
                  <a:schemeClr val="bg1"/>
                </a:solidFill>
              </a:rPr>
              <a:t>    تهنئة للترقية موجه عام للتربية الاجتماعية بالمديرية المركزية    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45" y="4987333"/>
            <a:ext cx="175042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b="1" dirty="0" smtClean="0">
                <a:solidFill>
                  <a:schemeClr val="bg1"/>
                </a:solidFill>
              </a:rPr>
              <a:t>   الاستاذة الفاضلة</a:t>
            </a:r>
          </a:p>
          <a:p>
            <a:pPr algn="r"/>
            <a:r>
              <a:rPr lang="ar-EG" b="1" dirty="0" smtClean="0">
                <a:solidFill>
                  <a:schemeClr val="bg1"/>
                </a:solidFill>
              </a:rPr>
              <a:t>      مني عشبة تهنئة في عيد ميلاده </a:t>
            </a:r>
          </a:p>
          <a:p>
            <a:pPr algn="r"/>
            <a:r>
              <a:rPr lang="ar-EG" b="1" dirty="0" smtClean="0">
                <a:solidFill>
                  <a:schemeClr val="bg1"/>
                </a:solidFill>
              </a:rPr>
              <a:t>    الستون وشكر</a:t>
            </a:r>
          </a:p>
          <a:p>
            <a:pPr algn="r"/>
            <a:r>
              <a:rPr lang="ar-EG" b="1" dirty="0" smtClean="0">
                <a:solidFill>
                  <a:schemeClr val="bg1"/>
                </a:solidFill>
              </a:rPr>
              <a:t>   لعطائها المميز 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10241280" y="3257775"/>
            <a:ext cx="516483" cy="2006557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flipH="1">
            <a:off x="470259" y="3216636"/>
            <a:ext cx="489857" cy="1770697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7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برقية عزا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2176"/>
            <a:ext cx="1905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50869"/>
            <a:ext cx="12187646" cy="50167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EG" dirty="0" smtClean="0"/>
              <a:t>                                      </a:t>
            </a:r>
            <a:r>
              <a:rPr lang="ar-EG" sz="3200" b="1" dirty="0" smtClean="0"/>
              <a:t>يتقدم الدكتور / ابراهيم مبروك  عمر مدير عام الادارة </a:t>
            </a:r>
          </a:p>
          <a:p>
            <a:pPr algn="r"/>
            <a:r>
              <a:rPr lang="ar-EG" sz="3200" b="1" dirty="0" smtClean="0"/>
              <a:t>                          والدكتور /  خالد ابراهيم الصماد وكيل الادارة </a:t>
            </a:r>
          </a:p>
          <a:p>
            <a:pPr algn="r"/>
            <a:r>
              <a:rPr lang="ar-EG" sz="3200" b="1" dirty="0"/>
              <a:t> </a:t>
            </a:r>
            <a:r>
              <a:rPr lang="ar-EG" sz="3200" b="1" dirty="0" smtClean="0"/>
              <a:t>                                      وجميع العاملين بالادارة</a:t>
            </a:r>
          </a:p>
          <a:p>
            <a:pPr algn="r"/>
            <a:endParaRPr lang="ar-EG" sz="3200" b="1" dirty="0"/>
          </a:p>
          <a:p>
            <a:pPr algn="r"/>
            <a:r>
              <a:rPr lang="ar-EG" sz="3200" b="1" dirty="0" smtClean="0"/>
              <a:t>                بخالص العزاء للاستاذ / محمد البحيري           مدير التعليم الابتدائي</a:t>
            </a:r>
          </a:p>
          <a:p>
            <a:pPr algn="r"/>
            <a:r>
              <a:rPr lang="ar-EG" sz="3200" b="1" dirty="0"/>
              <a:t> </a:t>
            </a:r>
            <a:r>
              <a:rPr lang="ar-EG" sz="3200" b="1" dirty="0" smtClean="0"/>
              <a:t>                     والاستاذ /        عبد الفتاح خوخه          بقسم التطوير التكنولوجي </a:t>
            </a:r>
          </a:p>
          <a:p>
            <a:pPr algn="r"/>
            <a:r>
              <a:rPr lang="ar-EG" sz="3200" b="1" dirty="0"/>
              <a:t> </a:t>
            </a:r>
            <a:r>
              <a:rPr lang="ar-EG" sz="3200" b="1" dirty="0" smtClean="0"/>
              <a:t>                                                في وفاة زويهم</a:t>
            </a:r>
          </a:p>
          <a:p>
            <a:pPr algn="r"/>
            <a:r>
              <a:rPr lang="ar-EG" sz="3200" b="1" dirty="0"/>
              <a:t> </a:t>
            </a:r>
            <a:r>
              <a:rPr lang="ar-EG" sz="3200" b="1" dirty="0" smtClean="0"/>
              <a:t>                          </a:t>
            </a:r>
          </a:p>
          <a:p>
            <a:pPr algn="r"/>
            <a:r>
              <a:rPr lang="ar-EG" sz="3200" b="1" dirty="0"/>
              <a:t> </a:t>
            </a:r>
            <a:r>
              <a:rPr lang="ar-EG" sz="3200" b="1" dirty="0" smtClean="0"/>
              <a:t>                            للفقيدان الرحمة وللاسرتين خالص العزاء  </a:t>
            </a:r>
          </a:p>
          <a:p>
            <a:pPr algn="r"/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6765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228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</dc:creator>
  <cp:lastModifiedBy>Zain</cp:lastModifiedBy>
  <cp:revision>20</cp:revision>
  <dcterms:created xsi:type="dcterms:W3CDTF">2016-12-14T07:37:55Z</dcterms:created>
  <dcterms:modified xsi:type="dcterms:W3CDTF">2017-01-05T10:49:56Z</dcterms:modified>
</cp:coreProperties>
</file>