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110" d="100"/>
          <a:sy n="110" d="100"/>
        </p:scale>
        <p:origin x="-168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0D2BF-BDED-442E-B533-9917F3977430}" type="datetimeFigureOut">
              <a:rPr lang="he-IL" smtClean="0"/>
              <a:t>כ"ד/אדר/תשע"ז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01F27-F249-4B00-8FE4-072B9FC8061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51861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0D2BF-BDED-442E-B533-9917F3977430}" type="datetimeFigureOut">
              <a:rPr lang="he-IL" smtClean="0"/>
              <a:t>כ"ד/אדר/תשע"ז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01F27-F249-4B00-8FE4-072B9FC8061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089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0D2BF-BDED-442E-B533-9917F3977430}" type="datetimeFigureOut">
              <a:rPr lang="he-IL" smtClean="0"/>
              <a:t>כ"ד/אדר/תשע"ז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01F27-F249-4B00-8FE4-072B9FC8061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5603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0D2BF-BDED-442E-B533-9917F3977430}" type="datetimeFigureOut">
              <a:rPr lang="he-IL" smtClean="0"/>
              <a:t>כ"ד/אדר/תשע"ז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01F27-F249-4B00-8FE4-072B9FC8061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12740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0D2BF-BDED-442E-B533-9917F3977430}" type="datetimeFigureOut">
              <a:rPr lang="he-IL" smtClean="0"/>
              <a:t>כ"ד/אדר/תשע"ז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01F27-F249-4B00-8FE4-072B9FC8061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42563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0D2BF-BDED-442E-B533-9917F3977430}" type="datetimeFigureOut">
              <a:rPr lang="he-IL" smtClean="0"/>
              <a:t>כ"ד/אדר/תשע"ז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01F27-F249-4B00-8FE4-072B9FC8061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3497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0D2BF-BDED-442E-B533-9917F3977430}" type="datetimeFigureOut">
              <a:rPr lang="he-IL" smtClean="0"/>
              <a:t>כ"ד/אדר/תשע"ז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01F27-F249-4B00-8FE4-072B9FC8061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88624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0D2BF-BDED-442E-B533-9917F3977430}" type="datetimeFigureOut">
              <a:rPr lang="he-IL" smtClean="0"/>
              <a:t>כ"ד/אדר/תשע"ז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01F27-F249-4B00-8FE4-072B9FC8061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51626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0D2BF-BDED-442E-B533-9917F3977430}" type="datetimeFigureOut">
              <a:rPr lang="he-IL" smtClean="0"/>
              <a:t>כ"ד/אדר/תשע"ז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01F27-F249-4B00-8FE4-072B9FC8061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63758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0D2BF-BDED-442E-B533-9917F3977430}" type="datetimeFigureOut">
              <a:rPr lang="he-IL" smtClean="0"/>
              <a:t>כ"ד/אדר/תשע"ז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01F27-F249-4B00-8FE4-072B9FC8061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80865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0D2BF-BDED-442E-B533-9917F3977430}" type="datetimeFigureOut">
              <a:rPr lang="he-IL" smtClean="0"/>
              <a:t>כ"ד/אדר/תשע"ז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01F27-F249-4B00-8FE4-072B9FC8061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15006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0D2BF-BDED-442E-B533-9917F3977430}" type="datetimeFigureOut">
              <a:rPr lang="he-IL" smtClean="0"/>
              <a:t>כ"ד/אדר/תשע"ז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01F27-F249-4B00-8FE4-072B9FC8061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39366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0565374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‫הצגה על המסך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</vt:i4>
      </vt:variant>
    </vt:vector>
  </HeadingPairs>
  <TitlesOfParts>
    <vt:vector size="2" baseType="lpstr">
      <vt:lpstr>ערכת נושא Office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amer 1</dc:creator>
  <cp:lastModifiedBy>amer 1</cp:lastModifiedBy>
  <cp:revision>1</cp:revision>
  <dcterms:created xsi:type="dcterms:W3CDTF">2017-03-22T19:39:52Z</dcterms:created>
  <dcterms:modified xsi:type="dcterms:W3CDTF">2017-03-22T19:41:22Z</dcterms:modified>
</cp:coreProperties>
</file>