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-168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68D0-9D1E-4B37-B9E0-E8389CE595E4}" type="datetimeFigureOut">
              <a:rPr lang="he-IL" smtClean="0"/>
              <a:t>כ"ד/אדר/תשע"ז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F7BB-0949-4CE9-8FF6-F651A9582B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545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68D0-9D1E-4B37-B9E0-E8389CE595E4}" type="datetimeFigureOut">
              <a:rPr lang="he-IL" smtClean="0"/>
              <a:t>כ"ד/אדר/תשע"ז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F7BB-0949-4CE9-8FF6-F651A9582B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674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68D0-9D1E-4B37-B9E0-E8389CE595E4}" type="datetimeFigureOut">
              <a:rPr lang="he-IL" smtClean="0"/>
              <a:t>כ"ד/אדר/תשע"ז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F7BB-0949-4CE9-8FF6-F651A9582B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943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68D0-9D1E-4B37-B9E0-E8389CE595E4}" type="datetimeFigureOut">
              <a:rPr lang="he-IL" smtClean="0"/>
              <a:t>כ"ד/אדר/תשע"ז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F7BB-0949-4CE9-8FF6-F651A9582B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941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68D0-9D1E-4B37-B9E0-E8389CE595E4}" type="datetimeFigureOut">
              <a:rPr lang="he-IL" smtClean="0"/>
              <a:t>כ"ד/אדר/תשע"ז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F7BB-0949-4CE9-8FF6-F651A9582B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986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68D0-9D1E-4B37-B9E0-E8389CE595E4}" type="datetimeFigureOut">
              <a:rPr lang="he-IL" smtClean="0"/>
              <a:t>כ"ד/אדר/תשע"ז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F7BB-0949-4CE9-8FF6-F651A9582B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778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68D0-9D1E-4B37-B9E0-E8389CE595E4}" type="datetimeFigureOut">
              <a:rPr lang="he-IL" smtClean="0"/>
              <a:t>כ"ד/אדר/תשע"ז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F7BB-0949-4CE9-8FF6-F651A9582B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896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68D0-9D1E-4B37-B9E0-E8389CE595E4}" type="datetimeFigureOut">
              <a:rPr lang="he-IL" smtClean="0"/>
              <a:t>כ"ד/אדר/תשע"ז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F7BB-0949-4CE9-8FF6-F651A9582B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283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68D0-9D1E-4B37-B9E0-E8389CE595E4}" type="datetimeFigureOut">
              <a:rPr lang="he-IL" smtClean="0"/>
              <a:t>כ"ד/אדר/תשע"ז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F7BB-0949-4CE9-8FF6-F651A9582B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644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68D0-9D1E-4B37-B9E0-E8389CE595E4}" type="datetimeFigureOut">
              <a:rPr lang="he-IL" smtClean="0"/>
              <a:t>כ"ד/אדר/תשע"ז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F7BB-0949-4CE9-8FF6-F651A9582B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264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68D0-9D1E-4B37-B9E0-E8389CE595E4}" type="datetimeFigureOut">
              <a:rPr lang="he-IL" smtClean="0"/>
              <a:t>כ"ד/אדר/תשע"ז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F7BB-0949-4CE9-8FF6-F651A9582B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546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668D0-9D1E-4B37-B9E0-E8389CE595E4}" type="datetimeFigureOut">
              <a:rPr lang="he-IL" smtClean="0"/>
              <a:t>כ"ד/אדר/תשע"ז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5F7BB-0949-4CE9-8FF6-F651A9582B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425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20287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‫הצגה על המסך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2" baseType="lpstr">
      <vt:lpstr>ערכת נושא Office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amer 1</dc:creator>
  <cp:lastModifiedBy>amer 1</cp:lastModifiedBy>
  <cp:revision>1</cp:revision>
  <dcterms:created xsi:type="dcterms:W3CDTF">2017-03-22T19:40:19Z</dcterms:created>
  <dcterms:modified xsi:type="dcterms:W3CDTF">2017-03-22T19:41:35Z</dcterms:modified>
</cp:coreProperties>
</file>