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025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436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091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769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490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66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734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533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803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25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025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960F-3904-4D84-B530-F2BBA12CC2A7}" type="datetimeFigureOut">
              <a:rPr lang="he-IL" smtClean="0"/>
              <a:t>כ"ד/אדר/תשע"ז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19E1B-AC88-409D-812A-A4A8B6FF29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329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11606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amer 1</dc:creator>
  <cp:lastModifiedBy>amer 1</cp:lastModifiedBy>
  <cp:revision>2</cp:revision>
  <dcterms:created xsi:type="dcterms:W3CDTF">2017-03-22T18:59:00Z</dcterms:created>
  <dcterms:modified xsi:type="dcterms:W3CDTF">2017-03-22T19:41:56Z</dcterms:modified>
</cp:coreProperties>
</file>