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300" r:id="rId5"/>
    <p:sldId id="301" r:id="rId6"/>
    <p:sldId id="259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7" r:id="rId32"/>
    <p:sldId id="292" r:id="rId33"/>
    <p:sldId id="293" r:id="rId34"/>
    <p:sldId id="294" r:id="rId35"/>
    <p:sldId id="298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93" autoAdjust="0"/>
    <p:restoredTop sz="94643" autoAdjust="0"/>
  </p:normalViewPr>
  <p:slideViewPr>
    <p:cSldViewPr>
      <p:cViewPr>
        <p:scale>
          <a:sx n="40" d="100"/>
          <a:sy n="40" d="100"/>
        </p:scale>
        <p:origin x="-1456" y="-608"/>
      </p:cViewPr>
      <p:guideLst>
        <p:guide orient="horz" pos="19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620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080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440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49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518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297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668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67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165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145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104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E2B32-EF15-4F74-AF7C-467BEB94CEDF}" type="datetimeFigureOut">
              <a:rPr lang="he-IL" smtClean="0"/>
              <a:pPr/>
              <a:t>כ"ה/אדר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A9B36-EAC4-41B7-A17F-50D917FE12C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706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tif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74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14.png"/><Relationship Id="rId9" Type="http://schemas.openxmlformats.org/officeDocument/2006/relationships/image" Target="../media/image18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.jpeg"/><Relationship Id="rId7" Type="http://schemas.openxmlformats.org/officeDocument/2006/relationships/image" Target="../media/image77.wm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5" Type="http://schemas.openxmlformats.org/officeDocument/2006/relationships/image" Target="../media/image76.tiff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85.jpeg"/><Relationship Id="rId3" Type="http://schemas.openxmlformats.org/officeDocument/2006/relationships/image" Target="../media/image79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4.tif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78.png"/><Relationship Id="rId11" Type="http://schemas.openxmlformats.org/officeDocument/2006/relationships/image" Target="../media/image83.jpeg"/><Relationship Id="rId5" Type="http://schemas.openxmlformats.org/officeDocument/2006/relationships/oleObject" Target="../embeddings/oleObject4.bin"/><Relationship Id="rId15" Type="http://schemas.openxmlformats.org/officeDocument/2006/relationships/image" Target="../media/image87.jpeg"/><Relationship Id="rId10" Type="http://schemas.openxmlformats.org/officeDocument/2006/relationships/image" Target="../media/image82.png"/><Relationship Id="rId4" Type="http://schemas.openxmlformats.org/officeDocument/2006/relationships/image" Target="../media/image80.wmf"/><Relationship Id="rId9" Type="http://schemas.openxmlformats.org/officeDocument/2006/relationships/image" Target="../media/image81.tiff"/><Relationship Id="rId14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91.jpeg"/><Relationship Id="rId4" Type="http://schemas.openxmlformats.org/officeDocument/2006/relationships/image" Target="../media/image81.tif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2.jpeg"/><Relationship Id="rId7" Type="http://schemas.openxmlformats.org/officeDocument/2006/relationships/image" Target="../media/image44.tiff"/><Relationship Id="rId2" Type="http://schemas.openxmlformats.org/officeDocument/2006/relationships/image" Target="../media/image8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99.jpeg"/><Relationship Id="rId5" Type="http://schemas.openxmlformats.org/officeDocument/2006/relationships/image" Target="../media/image94.png"/><Relationship Id="rId10" Type="http://schemas.openxmlformats.org/officeDocument/2006/relationships/image" Target="../media/image98.jpeg"/><Relationship Id="rId4" Type="http://schemas.openxmlformats.org/officeDocument/2006/relationships/image" Target="../media/image93.png"/><Relationship Id="rId9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2.jpeg"/><Relationship Id="rId7" Type="http://schemas.openxmlformats.org/officeDocument/2006/relationships/image" Target="../media/image44.tif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03.jpeg"/><Relationship Id="rId5" Type="http://schemas.openxmlformats.org/officeDocument/2006/relationships/image" Target="../media/image5.jpeg"/><Relationship Id="rId10" Type="http://schemas.openxmlformats.org/officeDocument/2006/relationships/image" Target="../media/image102.png"/><Relationship Id="rId4" Type="http://schemas.openxmlformats.org/officeDocument/2006/relationships/image" Target="../media/image93.png"/><Relationship Id="rId9" Type="http://schemas.openxmlformats.org/officeDocument/2006/relationships/image" Target="../media/image9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iff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8.png"/><Relationship Id="rId4" Type="http://schemas.openxmlformats.org/officeDocument/2006/relationships/image" Target="../media/image8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png"/><Relationship Id="rId3" Type="http://schemas.openxmlformats.org/officeDocument/2006/relationships/image" Target="../media/image21.wmf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jpeg"/><Relationship Id="rId18" Type="http://schemas.openxmlformats.org/officeDocument/2006/relationships/image" Target="../media/image32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3.gif"/><Relationship Id="rId12" Type="http://schemas.openxmlformats.org/officeDocument/2006/relationships/image" Target="../media/image30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wmf"/><Relationship Id="rId15" Type="http://schemas.openxmlformats.org/officeDocument/2006/relationships/image" Target="../media/image15.jpeg"/><Relationship Id="rId10" Type="http://schemas.openxmlformats.org/officeDocument/2006/relationships/image" Target="../media/image28.png"/><Relationship Id="rId19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24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4.wmf"/><Relationship Id="rId7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png"/><Relationship Id="rId10" Type="http://schemas.openxmlformats.org/officeDocument/2006/relationships/image" Target="../media/image32.jpeg"/><Relationship Id="rId4" Type="http://schemas.openxmlformats.org/officeDocument/2006/relationships/image" Target="../media/image3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5" Type="http://schemas.openxmlformats.org/officeDocument/2006/relationships/image" Target="../media/image39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tiff"/><Relationship Id="rId3" Type="http://schemas.openxmlformats.org/officeDocument/2006/relationships/image" Target="../media/image40.tiff"/><Relationship Id="rId7" Type="http://schemas.openxmlformats.org/officeDocument/2006/relationships/image" Target="../media/image9.tif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7.wmf"/><Relationship Id="rId5" Type="http://schemas.openxmlformats.org/officeDocument/2006/relationships/image" Target="../media/image43.jpeg"/><Relationship Id="rId10" Type="http://schemas.openxmlformats.org/officeDocument/2006/relationships/image" Target="../media/image46.wmf"/><Relationship Id="rId4" Type="http://schemas.openxmlformats.org/officeDocument/2006/relationships/image" Target="../media/image42.png"/><Relationship Id="rId9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7" Type="http://schemas.openxmlformats.org/officeDocument/2006/relationships/image" Target="../media/image5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cdn.xplorer.co.il/World_Images/Global/346_egyp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528"/>
            <a:ext cx="5355826" cy="239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paro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82" y="1988840"/>
            <a:ext cx="2105874" cy="470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4246" y="32528"/>
            <a:ext cx="2607756" cy="15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620688"/>
            <a:ext cx="2607756" cy="15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ornalevy\Downloads\רשע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30" y="4602315"/>
            <a:ext cx="1077468" cy="14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37" y="4643447"/>
            <a:ext cx="912363" cy="141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תמונה 8" descr="מצרים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9208" y="4769781"/>
            <a:ext cx="987193" cy="1296144"/>
          </a:xfrm>
          <a:prstGeom prst="rect">
            <a:avLst/>
          </a:prstGeom>
        </p:spPr>
      </p:pic>
      <p:pic>
        <p:nvPicPr>
          <p:cNvPr id="1028" name="Picture 4" descr="C:\Users\ornalevy\Documents\מילון שפת סימנים\מלך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643446"/>
            <a:ext cx="937383" cy="141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מחבר ישר 10"/>
          <p:cNvCxnSpPr/>
          <p:nvPr/>
        </p:nvCxnSpPr>
        <p:spPr>
          <a:xfrm flipH="1" flipV="1">
            <a:off x="4492210" y="4632975"/>
            <a:ext cx="4191093" cy="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4464430" y="6063324"/>
            <a:ext cx="4218872" cy="2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 flipV="1">
            <a:off x="4466018" y="6490363"/>
            <a:ext cx="4217284" cy="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rot="5400000">
            <a:off x="7754607" y="5561670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rot="5400000">
            <a:off x="6676442" y="5560875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rot="5400000">
            <a:off x="5622750" y="5571346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04342" y="6063526"/>
            <a:ext cx="1093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במצרים</a:t>
            </a:r>
            <a:endParaRPr lang="he-I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10365" y="6065925"/>
            <a:ext cx="1093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היה מלך</a:t>
            </a:r>
            <a:endParaRPr lang="he-IL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62724" y="6063324"/>
            <a:ext cx="10939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פרעה</a:t>
            </a:r>
            <a:endParaRPr lang="he-IL" b="1" dirty="0"/>
          </a:p>
        </p:txBody>
      </p:sp>
      <p:cxnSp>
        <p:nvCxnSpPr>
          <p:cNvPr id="20" name="מחבר ישר 19"/>
          <p:cNvCxnSpPr/>
          <p:nvPr/>
        </p:nvCxnSpPr>
        <p:spPr>
          <a:xfrm rot="5400000">
            <a:off x="3536530" y="5560875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41900" y="6121031"/>
            <a:ext cx="92884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רשע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8398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4470400" cy="5791200"/>
          </a:xfrm>
          <a:prstGeom prst="rect">
            <a:avLst/>
          </a:prstGeom>
          <a:noFill/>
        </p:spPr>
      </p:pic>
      <p:pic>
        <p:nvPicPr>
          <p:cNvPr id="3" name="Picture 5" descr="paro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766763" cy="2466975"/>
          </a:xfrm>
          <a:prstGeom prst="rect">
            <a:avLst/>
          </a:prstGeom>
          <a:noFill/>
        </p:spPr>
      </p:pic>
      <p:pic>
        <p:nvPicPr>
          <p:cNvPr id="4098" name="Picture 2" descr="C:\Users\ornalevy\Documents\מילון שפת סימנים\דם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964762" cy="40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1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לֹא  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0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31533" cy="1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מלבני מעוגל 11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farde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4343400" cy="5867400"/>
          </a:xfrm>
          <a:prstGeom prst="rect">
            <a:avLst/>
          </a:prstGeom>
          <a:noFill/>
        </p:spPr>
      </p:pic>
      <p:pic>
        <p:nvPicPr>
          <p:cNvPr id="3" name="Picture 4" descr="paro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766763" cy="2466975"/>
          </a:xfrm>
          <a:prstGeom prst="rect">
            <a:avLst/>
          </a:prstGeom>
          <a:noFill/>
        </p:spPr>
      </p:pic>
      <p:pic>
        <p:nvPicPr>
          <p:cNvPr id="1026" name="Picture 2" descr="C:\Users\ornalevy\Google Drive\מילון החדש_\צפרדע סימ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528392" cy="150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6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לֹא  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0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31533" cy="1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מלבני מעוגל 11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4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3644357" y="6147457"/>
            <a:ext cx="787596" cy="171037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2" descr="kin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4724400" cy="5867400"/>
          </a:xfrm>
          <a:prstGeom prst="rect">
            <a:avLst/>
          </a:prstGeom>
          <a:noFill/>
        </p:spPr>
      </p:pic>
      <p:pic>
        <p:nvPicPr>
          <p:cNvPr id="8" name="Picture 4" descr="paro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766763" cy="2466975"/>
          </a:xfrm>
          <a:prstGeom prst="rect">
            <a:avLst/>
          </a:prstGeom>
          <a:noFill/>
        </p:spPr>
      </p:pic>
      <p:pic>
        <p:nvPicPr>
          <p:cNvPr id="8194" name="Picture 2" descr="C:\Users\ornalevy\Google Drive\רגבים תשעו\תצלומים של סימנים\כיניים סימ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3014234" cy="203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82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לֹא  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0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31533" cy="1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מלבני מעוגל 11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4495800" cy="5791200"/>
          </a:xfrm>
          <a:prstGeom prst="rect">
            <a:avLst/>
          </a:prstGeom>
          <a:noFill/>
        </p:spPr>
      </p:pic>
      <p:pic>
        <p:nvPicPr>
          <p:cNvPr id="3" name="Picture 4" descr="paro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766763" cy="2466975"/>
          </a:xfrm>
          <a:prstGeom prst="rect">
            <a:avLst/>
          </a:prstGeom>
          <a:noFill/>
        </p:spPr>
      </p:pic>
      <p:pic>
        <p:nvPicPr>
          <p:cNvPr id="5122" name="Picture 2" descr="C:\Users\ornalevy\Documents\מילון שפת סימנים\חיות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20128"/>
            <a:ext cx="3197969" cy="40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6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לֹא  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0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31533" cy="1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מלבני מעוגל 11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17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4216400" cy="5867400"/>
          </a:xfrm>
          <a:prstGeom prst="rect">
            <a:avLst/>
          </a:prstGeom>
          <a:noFill/>
        </p:spPr>
      </p:pic>
      <p:pic>
        <p:nvPicPr>
          <p:cNvPr id="3" name="Picture 6" descr="paro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766763" cy="2466975"/>
          </a:xfrm>
          <a:prstGeom prst="rect">
            <a:avLst/>
          </a:prstGeom>
          <a:noFill/>
        </p:spPr>
      </p:pic>
      <p:pic>
        <p:nvPicPr>
          <p:cNvPr id="4" name="Picture 2" descr="C:\Users\ornalevy\Documents\מילון שפת סימנים\חיות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17" y="1196752"/>
            <a:ext cx="1970528" cy="24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ornalevy\Documents\מילון שפת סימנים\מת נפטר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95174"/>
            <a:ext cx="3074938" cy="21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8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לֹא  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0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31533" cy="1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מלבני מעוגל 11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4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6732" y="150163"/>
            <a:ext cx="2607756" cy="15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620688"/>
            <a:ext cx="2607756" cy="15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302563"/>
            <a:ext cx="2607756" cy="15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235" y="180653"/>
            <a:ext cx="2607756" cy="152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ornalevy\Documents\אורנה לוי ללא גיבוי\סימנים מילון\עבדים סימן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40" y="2723883"/>
            <a:ext cx="1941310" cy="15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786058"/>
            <a:ext cx="768369" cy="13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מחבר ישר 9"/>
          <p:cNvCxnSpPr/>
          <p:nvPr/>
        </p:nvCxnSpPr>
        <p:spPr>
          <a:xfrm flipH="1" flipV="1">
            <a:off x="5247760" y="2786853"/>
            <a:ext cx="3332848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 flipH="1">
            <a:off x="5247760" y="4258621"/>
            <a:ext cx="33162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5207034" y="4645036"/>
            <a:ext cx="3373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rot="5400000">
            <a:off x="7651911" y="3714753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845" y="4227299"/>
            <a:ext cx="24611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בני ישראל עבדים</a:t>
            </a:r>
            <a:endParaRPr lang="he-IL" b="1" dirty="0"/>
          </a:p>
        </p:txBody>
      </p:sp>
      <p:cxnSp>
        <p:nvCxnSpPr>
          <p:cNvPr id="19" name="מחבר ישר 18"/>
          <p:cNvCxnSpPr/>
          <p:nvPr/>
        </p:nvCxnSpPr>
        <p:spPr>
          <a:xfrm rot="5400000">
            <a:off x="4319860" y="3716366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slaves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1"/>
            <a:ext cx="4361098" cy="18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slaves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63075"/>
            <a:ext cx="88900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VAD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VAD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ch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4267200" cy="5486400"/>
          </a:xfrm>
          <a:prstGeom prst="rect">
            <a:avLst/>
          </a:prstGeom>
          <a:noFill/>
        </p:spPr>
      </p:pic>
      <p:pic>
        <p:nvPicPr>
          <p:cNvPr id="3" name="Picture 4" descr="paro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766763" cy="2466975"/>
          </a:xfrm>
          <a:prstGeom prst="rect">
            <a:avLst/>
          </a:prstGeom>
          <a:noFill/>
        </p:spPr>
      </p:pic>
      <p:pic>
        <p:nvPicPr>
          <p:cNvPr id="9218" name="Picture 2" descr="C:\Users\ornalevy\Google Drive\רגבים תשעו\תצלומים של סימנים\שחין סימן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64" y="773505"/>
            <a:ext cx="2756863" cy="41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57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לֹא  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0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31533" cy="1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מלבני מעוגל 11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92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4419600" cy="5791200"/>
          </a:xfrm>
          <a:prstGeom prst="rect">
            <a:avLst/>
          </a:prstGeom>
          <a:noFill/>
        </p:spPr>
      </p:pic>
      <p:pic>
        <p:nvPicPr>
          <p:cNvPr id="3" name="Picture 4" descr="paro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766763" cy="2466975"/>
          </a:xfrm>
          <a:prstGeom prst="rect">
            <a:avLst/>
          </a:prstGeom>
          <a:noFill/>
        </p:spPr>
      </p:pic>
      <p:pic>
        <p:nvPicPr>
          <p:cNvPr id="10242" name="Picture 2" descr="C:\Users\ornalevy\Google Drive\רגבים תשעו\תצלומים של סימנים\ברד סימן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3123267" cy="36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50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לֹא  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0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31533" cy="1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מלבני מעוגל 11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16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b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" y="575245"/>
            <a:ext cx="4114800" cy="5562600"/>
          </a:xfrm>
          <a:prstGeom prst="rect">
            <a:avLst/>
          </a:prstGeom>
          <a:noFill/>
        </p:spPr>
      </p:pic>
      <p:pic>
        <p:nvPicPr>
          <p:cNvPr id="3" name="Picture 4" descr="paro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766763" cy="2466975"/>
          </a:xfrm>
          <a:prstGeom prst="rect">
            <a:avLst/>
          </a:prstGeom>
          <a:noFill/>
        </p:spPr>
      </p:pic>
      <p:pic>
        <p:nvPicPr>
          <p:cNvPr id="5" name="Picture 2" descr="C:\Users\ornalevy\Google Drive\מילון החדש_\סימנים חדשים_\ארבה צרצר סימן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97820"/>
            <a:ext cx="3744416" cy="19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5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לֹא  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0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31533" cy="1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מלבני מעוגל 11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21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sh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4089400" cy="5791200"/>
          </a:xfrm>
          <a:prstGeom prst="rect">
            <a:avLst/>
          </a:prstGeom>
          <a:noFill/>
        </p:spPr>
      </p:pic>
      <p:pic>
        <p:nvPicPr>
          <p:cNvPr id="3" name="Picture 4" descr="parou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766763" cy="2466975"/>
          </a:xfrm>
          <a:prstGeom prst="rect">
            <a:avLst/>
          </a:prstGeom>
          <a:noFill/>
        </p:spPr>
      </p:pic>
      <p:pic>
        <p:nvPicPr>
          <p:cNvPr id="4" name="Picture 4" descr="C:\Users\ornalevy\Documents\מילון שפת סימנים\חושך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3184364" cy="40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לֹא  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0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31533" cy="1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מלבני מעוגל 11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hor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4419600" cy="5638800"/>
          </a:xfrm>
          <a:prstGeom prst="rect">
            <a:avLst/>
          </a:prstGeom>
          <a:noFill/>
        </p:spPr>
      </p:pic>
      <p:pic>
        <p:nvPicPr>
          <p:cNvPr id="5" name="Picture 3" descr="C:\Users\ornalevy\Documents\מילון שפת סימנים\מכה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0860"/>
            <a:ext cx="1701210" cy="216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rnalevy\Documents\אורנה לוי ללא גיבוי\סימנים מילון\ראשון מספר סידורי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32605"/>
            <a:ext cx="341021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sz="3200" b="1" dirty="0" smtClean="0">
                <a:solidFill>
                  <a:srgbClr val="FF0000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כן</a:t>
            </a: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5" name="מלבן 4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010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הסבר מלבני מעוגל 11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170" name="Picture 2" descr="C:\Users\ornalevy\Documents\מילון שפת סימנים\כן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88" y="3958275"/>
            <a:ext cx="1161867" cy="161800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UFhUXFxwaGBcYGB4aFxgaGhgaHRwZFxcYHyggGBolGxcdIjEhJSkrLi4uGh8zODMsNygtLisBCgoKDg0OGxAQGywmHyQsLCwsLCwsLCwsLCwsLCwsLCwsLC8sLCwsLCwsLCwsLCwsLCwsLCwsLCwsLCwsLCwsLP/AABEIALoBDwMBIgACEQEDEQH/xAAbAAACAwEBAQAAAAAAAAAAAAAEBQIDBgEHAP/EAEMQAAECBAMFBAgEBAUDBQAAAAECEQADITEEEkEFIlFhcYGRobEGEzJCUsHR8BRykuEVYoLxIzNjotIWU+JDc6Oywv/EABkBAAMBAQEAAAAAAAAAAAAAAAABAgMEBf/EACcRAAICAAUFAAMAAwAAAAAAAAABAhEDEiExQQQTFFFhIjKBQnHR/9oADAMBAAIRAxEAPwDflJ0PU/ZjokqIetK0p3OYnJygu4JtfXlziQXSln4v1jjzPg2yrkqUFuasHtq3F+PLnE0BY989nyEczxNCvoBz4wZmhUmdxM+YGAJqSHetjYcY5MxM1AG8ono5+g4dsdA77CKcUok5RwY9v39tDjOXsHCL4LDtWYxUGYano/b99g83b85CkujMlQrQ7p6gVHZSDpQYMbXgeetSn3gG5RccaVkSwYNbB2ztuypwdJIIuGqO6DkYpBsoRlsZshCiFJ3V3dNHOvSDZU4GhDHwjV4/KMfFRoErBsR3xKMhtCSrOooWBQDKCRbVhakfYOdNSwBzBtVVJ6gDjw0i1i6WQ+md7mvj6EAx6xqrvi9G0Vff9oO8ifGkOI+gBOPOoiz8YeEHfgLx5+guPoVzNqkPRIy3eFqPSknN/h2amYOX7aNFLET2E8CSNNH0Z/D+kwV/6Su8ff8AeCF+kcpPtBY7KaUfjURWZE9qXocRyAMLtmUuyiPzAiDpcwKDggjlDshxa3Ox9HY+h2IjH0daPoAORyJRyCxHI5Eo+h2BGORKPoLERjkSjkOwMunDMd0MN5zxKmL8reV45IBQAlk0e1bezcDT5ROZMy0JrEZTmv32R5mvJ7TZeh+2LktFYDCvdHQXhbisr2jiiEnLlcVqW7uocQEVKWpEzfSBcZgQWNm43p9Y+xKSrMGdzSrWt5QUsABmYB6Cz3ilSQyxExalsAcoF+PfoG8YVT8WsKmJzEEodO7VwR4UPOtod4Ibt9a/Tn+0KcSk+soojeGra1HJx4gHjBBq2gkWYlU5RSUOBo4HY4u3WC8MlakJJAu5oXy1YDnbxizDymSzuwv8hEMdNZAAYvxpSFmvRBRASgsZknxI72qLQKoBFQlmq4tS9QC0X7FwRSlTksVboew4g3vz84Kn4QTEqSCUtRxSja8RU0h5knXAq0AJiUEghSa1cLa+hrxgvDYsNcdX4FvMwkm7LXk9WbCywAxe+YCtzftPGFc/ATEJchzmZg5JFGIDcSaco2UIy0szcmtaNxKnpNlBR5GIqxh0t4R56iYs+yFMPaavfwgrDTpy/Y9YejsIb6auSVi2bBc8vQCtzWsKDKVnJElFTU5rP2O3GFKtpzAaqUkhqF6MOB4s/aY+TteYPfP3yio4TWwOaNEhKUJTllkaFi5cs/MiLMPLCR7LF/G0IZe21ncDEljQOaAvQd/JoOl7YUsDcoU3YtmD6jiO6IcJFqUeA/E4YHeL0u2vVqmB8JtAyVesSolJG+laSHvvAgUZuEGYJS1JdactGFb8zSlOP9q1m5awcNd+T2hRm06CUFJajfDbeRMG6pPR6xbN2moe6D2xh9oTJL+wpJGrZT3O5FPlEcHiJaXImLFXSmv9j2/21qW6bMckNqRu0bU4p7HiwbSTqCO6M1K2ug+8Ort5wbLxCVgglJ5010jNzmtx9iDHYx6Ofd9IsTikHWEiZYFUp8/rFqcSwqCITxpcB40BorGIGsQOOTC5KAS5t98PrFWJk5qAeFOtYXekPxoDRW0kDUd4j4bRRzhKnZw94h9WGvWLVYRA50sWHlD779h40fQ4GMRx8DFiZyTZQ74SypoSGCQOnnW8QmMq79DFLHZD6WPDF91Gr933eC0z6UyEjTM/LjQ37jA8nZikLVNSQpByuGZQZSMxIPJyGtSFO01TUTEBDDOSlhf2qHqzV5mMKzukzrukOwq5LVVRvJ9YKw6HNnjMbY2lNTNUhB3QopTQNQ0ckNz74YYVZYgJSEgIowZRUhyTS7A05wSg8tgqsvxsw0AQsqoadxFmbrF7Eh7Hh00/fnGcm7TOb2QEmwFGAszNpF8raRylhQuXKlE2rV+XjF5HRNpmnkTEgBzyAgDHrDvmSOBI4do7ufKAcJiiUoO8Cpzc2S414s8B4jaWdSQkOrMEjMEkOot8NL8eMTHDeYpySRosKsmVmJDkMW60vozRCfLCgglIJBCWJsH5X6GBpO03BSFJYEJqGelSN6jtblEJeMDh1oZw97GrjtF9ISiwHKKluA+/KO52zd/L7pC3GT0hQLgsBTMA9XdiKljxaGMtAYHm9a9vCMpKtS0dw4Lbza01vV3ET9SngOQ4QPiMcmW5qpjViNWozjQxf+LdiLGoJI+XKsTruGgLitmys2Zt74g4PaRcdYElYHIrMgAVcsL824wcMSFFharlwwbS7v8AUQTJla+ca52lqRl1FkxCV0UkH+Up0cjwPnSA8TsGTMBISUFtKDo1vCH81ZFB4/bQuVjU5gnOgXo40b6w4TlwEop7oD2Zs+XLCso3jRzchvCtacuwmTL3RxFEm7Cj11rrEFz0MFFSRwqK9HjmEnjM2lauCHOhaxoTFtt6sSpbDSWQA0Azb07jBImg0cE8IGxBF6ffPtiI7jYLiZCVDeSFDmOo7IS7R2Ir2pNQ3sE7w/Kdehr1jTBaQKszP17usBy5oehb+Ulj908I2hiNbESgmYtM0ihBBFwaRITy8anaUmVNBCmCgLuyk/fCM+vZCwsoTvt0Dcqm8dUcSMt9DnlCS21Ctjz1lS0pd8lCdA4q5PCnbDLHY/KndUqgCAoEaEklxTVuyE8jA4iXNAllszAqGgvvcGvGu2fs9EtIB31J95QeurcKnr4RhiuKdmuGm1TK9lTlLQFFKhW5pRrtrvP2NwoaJRBJJUQS9SwHK2nbVhFk5ZFdejxXNlkgBRo/sjyfg8cjds6VSRYFl7G1TmoOzU04RnNs7SXLmUzMdXzBtW4WF40aVAD5CEO08ISc0savwtYjQjlzjTCrNqRPVaEMFtBSpiVKKkoyvUNmq1D3dxic3aoo6rpFL1NX5Uo0HiSShKT8IFzWgfnfnGf2zgl+sz1UkgANUggcI0jlkxO0jT7N2gpfrHy0UAixzBtQLUbvaB8FjROS60J9rQe6xLsdQUkQHsJGUTWJqgci+9oxb+8E+jcsZUjLUgnqAS5J1LqAHJ45Hpf8NcqK8bjJaZkpC076wkvmICVGwLhwHg/8CggkkspiRb2QwFHo2kZr0zlZ1ImBSQVNumjZU6q6kC2gh7gJhOGSrNaQAdXOUN2uYqX6KSIX7Udw0yQzICU+y9HO8QEuTUuVeB4R9itkoXLCxQFyCAxYitOYAhfhEj8Pn1VNSpzwQtm4s9e0w9xC2lGthKSB1yt3nyhSk4vQdCmbsxRCCgp3EezX2VlZSTyYkPyMV7N2en1aVAoKswUrfAYOQNfhUacRBeKmlCpxFCJMpIHAgLp3iEPo+slak6NmPZa/MjvjSMpOLYUh+rY6UBacrqXlITmqWLlieQfshdK9FphcOE2cEg1bikuKk6Q5w01QmTWOYe0ByLIqf6FMPODJTS0kkksSVKIuVF+4WA0AHCM1jTiDgmLUejgdJUpTpADJo7UBcgmzQWjYygXe4G6dCPe4lzeLcJtRivMcrEe0RVw4AY1JhnhCFoJSDmVUk+G83hwMJym9xN0LUbCkuxDnmVHvBLGChs1FaDkwsGYDnBRlFNy8QnTQ2nPj+0YuU29WVfoFkYPLY66AAX6RIjm8fGa9BSPswF7+UPUZyfhkqG8OfdCoYVEokpSz3a3XleGy12cs9uJ1buiqZhwqruH+/F4qM2t2JoUqmIW6XFdFAeVDAytlIIPsgmxS6a9HIaGczApOjc3j4YXpGynWxDVilGHxKSMsxJS9UlXM2JRSkD42VinO7mHDcNOgrGgGG5x8tMWsX4hZfplJ22JiSlJGTRihiKuWBvBSNr/4eZklQVlIbkSDegv3Q5WujFzUMI4iXKIKShAe4KQH4PSsU8SLX6iSkuRVtDFkS0TAlLkV0LMCLGxCge2OfxCVOQrMAChNWBepApvVDmGy9noICVJBS9ACQ1ANCNEjugU7HkAqypqoMQVK4gtfikQliQ+jalYvTjUBAAmBRdjmfM1X9moBFHvfhDLBbQSokhTgBzyYmp4AD5c4pl+j0o1IIPJb0rWovWLZXo9KSd2ZODhiHSxF2O5yhynhtCWaw1WLAAylJJ4qA0fvt3x0rIYqyAs1Va0pzgT+CozPnLu9Wf5RfjJClBkqAqTV7EvpfTxjP8b0NF9OrnumikEuLEVt/NFInEuAkXo3ZzbjyDQJjcLOYBFQLsaqs9HfjSKMNKWhIBTvqsMpFHLvSlB5Raiq3C9QrGT5kvKUpKsxbKLDgSa1LcYtlSQWVNISfdSopBHGr9kcRNEsEn4QCqjg1tWhD25jtFnqMwoXlJSbApKqACvStzc84N/+g9x1g9kFEojNUg1NONajhFGHw4QCxNEgPySA58fCHpxgCXUb8vlGV25tFk5kpyoRMTrUtvEdGBHCORXJ0Un7F3pmgMgAjU+IbyhPsPahCDKKmSbHhW35foI0+PQFrRS6MyQQHoCQT0pCPauzkpnIYNmbO2pKy9B7zUpHXhSi45GRNNPMhqmUr8NKS9MxIHFOcs/e/aIeLkE5NWmBaj+XOU9jhI7YowWEdCUqd0MTbiFNbkQ3CDUYlCUkmiRqbVYAg8/nHLOT4NBHtdeT1m77SEkkquAbf7z3QJsf/BE9evq5ag4dlKzbpH5m7ofsheYqlFRBbKS4IuHFiS72NCIgpRlS8xSxAcpGnUm6mNyYtTpZRUQwCVZZapgZ01eiszJLNpZXRonjpxm5pTMDujgKXbtf+mObMxKpksqWBRQS3EsAT0r0guRNlgpQmpVrdI95ieJAp+0Q9GPgXzkZZglyJQMxkuo1CAKAWYMNbl40MyYybknWtO+/ZFUxDEZS1asacPLyiRJDijdHP0iHO6FQQjEAoFcwIvYNoUnWKCsAew5P3peKJhPK1zFaV5bP2fIaQaioj69T0AGvGnG7tSOk8fA/tHFLHToO4UiOca08IoCRWCXIDig1ow/T2RaFkjSn3XhAczC5lAhTJYpI1IPW1Wtw5wRnCcqSfyud4sOJqaQP4MiTHPXCLVLa+kCYoJYl8pbs7WvSGnYmiS5g4xBoXDEFqkH8p5V7frBUmYkiqwDev7xdUIICYsSGEVAJAd3ArUsGiyViQWar1DVBHF4VhRJCntHSlL1A6sIqnT1CxMRzOxrE6jo+VNSKtro0WSyFWgDEKLlPqlqBsQzd5UG4d0X4CYUNmSA2iS5uGLNevHvirdBSC1yzR0x8qQ+sXrxbWHeXgNctSi6lECrAOD2h27a3iFJ8jyoioZbERBaiRXSvAdsEJkh/5dQ7aam6iS3KhpH2IYBktDziyg34gAVDV4PEZgSoMQGN6X7OsWYYZgFBiDUNZVLxaEmwAhuQULJ20EqKglSVgpa7hiCFAjmG7hzihwpKvXSwEpYsE0sSTlBrc98KPRVaQZuYgDKLtz4wV6ZbQUZS5cvMhYGZKgzKD3SQX0NNa3tCjLQTdGf9KNtzvWJMnKnIGyppu0AFRZga9OEaz0eQpcv1xlp9YRSr+0SXIPsu7N3cY8e2qtQVLYHcoUgVYkcLuDSPV/QKTNSlRWrKo/8AoqWCtKaNmANCDx+I2eNZ6Q0IhJts0uFwq00y0AAd7nMSpuVYFxWGWrdCCRTWgqo/TsaGCz/MbsGBbhpzikheZs3GndbQ8b6xgm7s2sNwbIG9c1NX15X/AGgPastU3d9lDjMK5lAVuaJi1AADOK/djFxS/CJTp2Ipl4NIlhD7oTlABokUevGl4hLw0hA9gUUC5s4srMbNWOrUPsQNtGSVS1JYuQwKqjrzaHqKyv8A6nw/rRKzgFVH0d2yknXhpDIqLsG7b66dkeabVwUiSohWYropJDf4ZI3uooKEQzwnpiQQEtQAPqQOutYbS4EpezbLcVMQBNaHrRj0rGHX6YqKmWwprQl+usafD7alKS+ZutDD4GHr8eJFjWJCFON2/ISzKSu1Lszl+tosT6RyVlCAsBS31ty66QrC0MZkxKQ6ilI4kxGZKCspIKilyBauhchx+54QNicIJtkheUsyiGSd4VCQ+gP9XKCpB9WkJOUEM7FhXgGh6VoM+CFEVLV0D+J846rC5Uk5japNSW60gqXQAqW/NgH6AQs21N9ajIFFIF2oe3UCFFtuhMRY6agTVFKcwy7xcM7ktc8fGFw9JQlZTMGVIcEu9jz5aR9OXkkqCVoK1VUScqmL8XrHne3JqxmCQSgnqyi4fXQv82jsST0M5Sa2PWMLtVBG4osRbl0hjh8Yg2eg0Fup0/vHnPoLj3WMy05WDAtupIIYEn2i7u+o1ttF4mXOKEBScpshwEt7oCEllc3jOcUnRUZWhqraiNQVECiUVrWhNjbSISsQtTEBKQX1KrEvwB074Jl4UNWtqdmv7UgpEoC1oxtIsGTLU7lRvYUHK1+2L0p4UEWiUCdH4axb6sJiXIdFKZccWprMTzt4RzET2BJLAa/tC6XtiQQSiYFtU5a0dnoLPCVsA0k3Jt2QLMnJzFISpSjVQFh+ZRYHp8oVYr0ikZvVLWf5gUt2KBYjob+bbKCjdJLjdZ6uKWtSKqtxWuC1SiVAB8rOo2oxDD9v71yisqWDRHu8WATUlzq9vCJjCzACSoC35Qw4E0ev2IpViZSRXEJJOiAVG9aDoYP9BaMZh8IfWJmIMwZCqgUMqnBDKSRUAGnOHC8XT/KSASzZU1oeEWDZ8xI/ylM/xJ1L8YkrBzCzyzQvccOvOOZzew6QjnbIQpS1KSplhmDUoWLu/vGLcFI9VNCkByilUAkkMaqccNPnDebKWBWWqK0SlDMShVST0f8AtC7kgyIPkbbWlBcVCnLpYMSSQK+MRRt5bh2YU9guzX4PAGLnBEpSlBQFHLFh9gwr/j8p6kBJqlXHrwgU5MGkGbRmTM7oml1DMQU6k3DJtFAxGIr/AIwpX2PqkQXKmpWc6cxBSBYmvZHMUtISXpTUEDxiU/g6AU43FN7aO79ot/F4pgc8ur0drdoeCcNipbAZ02a40i5c1OYMpNAXrzEU6vYVGI9I8JjJ89ASiWUMQTnSBxJUAolw2gMYqRtVaZqkauU0NN3n2X5x7gEBTkMaHyjwbDYiUFrcOsrVUtluWDm3bHd00lJNVsY4irUcmWolIUd6t3to8fT/AEiWzVKU0Ck0Dvw4eEWbYxyZqFqACVZQbjMGAvl4+UZCXi1B+cbQhmWpnbNf/wBTBQZgCLcCK374h/G6ud0gM6SR3NGQC7RfJClGlW1/v0i+xFDzWeleh3pdMkKWP8xJZw5Pc5d432zfS2RNmBmSpQDEmwBPtFqV0MeLbDwwYqqCRV6dw1h7NVlCQGS9A466axhOMboFJo9b2lthCEhecqDjeBdINNB2mg84zP8A1OjOMgUmgcEEPahAO6egjILM4yylwSQgAEuXKiTa1BFM3FpCkJmF1cRQHdAbwhJxX0edvYM2jtifMmKISUptxJd1CusKl4jLLWpZd7BimrPyzBiRrBG0NoiWagnKxAA4DvDCAE7SlTZKUkBhm3dKACnYRFxdq6BvXUK2NgiqcvKGQxKVA0AqQJeXdAcDjbk0GTcXmYzpihMQtQdVFHUezch6WiOBJAQEDKkJU9WJcKIFb1I7XgKdiMqZaZpSouVKy1dlMQSdRlUH42ik7ZLZttjenZAShRztdYTpxqLV4GxjQ4z0jUkAgBVFZTZykBw1OVuMeQrn0IRukrQksCGDEu+pOQlvrAmHxxSpSycxAUEDMQwFHb8pNIlwjvQLFdG/lbbfFmcqYEJCQFgKZg12F6iw4iNDiPTjDJBSDMLXIBoHrXUtHlMpRmFNwFzEuNFWd+N+6IDZqpiE51FNXABOYuAAS9reURWZ6gsSXB6Ptf0oEySqWlRSTYjezBjRjV91/O0ZnZeN/wANaJSvaIK1BglRJCQ/AuUHgHc0ECYzCIotRY6b1g6jlfg5P20Uomf4alJahZ6sWDpDCwL5a1cBodpLRCc3dsaYCQmbiZiZq8mRJZaE5jQlLIA4UV0FI12zfSMiWJcuaj1gDjOHI0YBLM51V4x5zgdoALSfVuQoUYeyqhKiQ5VmJYDTg1TE4kHOQAcpK1KYkAABgdbprYkml96ZS9ofd9GoxnptiJcnKv1XrCCcyKkCo3iKCmnR+EZCVjlkmYD6orUcxYBOqmTwBodOURUStwrKFMaBW87ME5dMxrpQuHcRWobhJS7KCAkg/CD7N6ZWdtE6RUZJbITlZ7p211hfi9ppSWBdrln7KRlNq+laFDIkgKI9rjp3VjL4z0kWkqzOSPaaw5eFuccqjKWxbmkejbR2tLUPaUnkNeHOsLsTt/1YBSCt+BHhHnc/0tBAY1tyb5Q3kbQokKqSlxS5aw7DCeFOO4s452jtJU1nZIIoBUVGp42vGQxuxph3ULok5gCWDliX+zWG8jagXu2V7RcNQa16wvkYpRmopmQVKc2oD3M/zisNSiDlZrNm7R/DploJ3UgJGpdq95jQ4fa6SN41sz8HqwPKPPsTtdMsvMYkWqLuHJ+9YXj0g3iwYMKG/cTflzhduT1GsSj1xOLRMTQgu4eAcNJMtN0rF9+rchS31jE4Tb5KSFAJKnZqO/HUCGU3aczdFTTjq41+7Rm1JFrEQ02hiGOYJSk29hLVFzRyH58IBRs/DTQfWYbDqmAs6ZSQD98IiraKqJNSRQ9Ka2i/8TkS6wOR1JDmvaIM8ktCs0WJ9sehGHWFerAlOoktbo3ABwAOI4Rk9o+hICiZcwBJqEKBcAVIKtWAJjSba28lO6AbkAgkF2NQ2jwDI9IQlBlqAJJy1B3gQag3HtCh4F+EdGHPGSuzOTiYtWxVGYU5kghnBcEeFKQzwXo+7gzCMtSyCQQSwc6CgrD5EhBKiFZipRdLkEMbJHCH2yEy0IKSssASpKqhRBfUAmrRpidRJIiEbeoowfo/mzuvMnKwahTQuS99G6GG2J2Bh1BGepl7wq9BodSPukHbPnoQpipiQWFhVXu9v0hR6TYzIlRSogZdLqJDgPoKB45lOcp1Z0fjlLU7LyJpNK1OGBSziou9xmFW15QsRsoqmhKwFUzAtTiHDW58YX4fbctQGdZJoVUN9QDyHnDnC7WdKfVrrwHB6cSzeUayjKLMrXBVtXYU8lZyig3ctVF2foKC0Y/aew8RLSg+rKS5cC4zWoK2SfDjG7TjlATFE6Uq5e3dC5fpekFiCp6HmCbVtF4WJNbKwdMyWzcVOlTgiYlbeyUEWJD2a8aGSj1g9lBalAHLklq2vU8hDwbZlqCA1yFAkVoxBJbWnKsECbLQHZqX0NOXdCni3/jQsq5FezdhhKlld3CmdwClKgLUoJh7+kMF7IkJZwKBwFB2KgBTuZuDxYvFhhUMX6kV107awBtRZKGDaczbd5A6+EY55Seo9FsiE2RIcMVMFFW8QA5DcqDQQm2liPVlSQxDe7zDF9QxMHzcF61y4cJBAAd9Oyt4rn7HVvZgCBQFmevHsv8AWNYyiuSXQixe0VEhBzZRLl1BaqpaVVe9S/GLJMgocJUoqWNxnUaWIy6uOPWNErAouOMveB+GWlIqal8p8IslSEoU490HKKMl1EsBw3lUGtYuWOuEJJciuZs+coFTODRiKkOHBys1TzgVey56VKZwhTqobksACSapAca2py1BxBUGBAU/OjFzbnlvwi4TQQC5fKAWFAW90NRoyWPJFqOGZ/ZGGxMmYhVF1DiYWoosSA7uyiAPkIHTgMWuYtZCUrJLTKJNAkZW4MG7ucbjDzUEigLO9LXpyLmJzZIXYhhQDqX62fuie+96RssHDezPIsPiScuUqBzVL2sB5npEMbj2K0JVmBYFfxN73L6GDpexpqUspBvz5XIicjDBBf8ADyVN8Wc15j1nyj0vxOQV4GUlbJA3jrSnfDkYhQQlRS6kpYZXoC4qeO9w8ot/FzD7spNKBKQkX1YV7YsE1QRQV/NGU5P0DKpGIaYSkKLIUHUWRWgege44Wj7B7WmeqIEpjLQQ9k5WFRxWSDx+g4XNKt4G7kg6P9IvTiVJG6lR5uHiWvhOYWSsaqYfWEusKDJ4Bi5roKRxWGUFuCaEAhRq9au3DzEM8NjlKXvyz/tIHSCPxaS4MkVvR3azw3iNf4izBmDmJQkKUXUr2WsCTS9ePjB+MxDy5aysISwNQ9XAqBzPlxhTLxQZwhSWBbdcikVGe4Ygtdilh90jDLbseZD/AAe1071ArKE75LKIcEHL2aPeAsTjJs1RSrdAJNdGI1/qhEcWpJPq8o7G873gjZ+PVNmHOSGIchqnj4cDFLBrVIdth06X7JBzFtDQBxob38ICxGKE2cE0SkG5Dktz4Q/MhEtIypS5L2YMTWg1gL+HoBKik3oDoH6s9ISmuQcWJ1bSynMzOTltZ7mG2H2wEoKmGdrjSvjUR9Mw0lVZiXIBZvC1o5hNn4IXlznb46eUKWSS1TGnQEjaFUqzZiFOXN6Gg4aws2vtDNuOSQouRQdCKkj6xtMNIwIplmAjgU/SJ/g8CdSkirkhX7iCOLGL2Y7Xs82VhppJUUKIbQMGApbkPCOYTGKSSAVDRgWPSPU0ScMAWUVOzGtNaX4QBtLASJy/ZlhGW1QsKHAs5B4vflbVdSno0OvonmbQTlKjMcqDS0u6QMrkqLdOFRaMiuckuGGY2V8NeGtKco3J2FhxRgAOZfsNYG/geHzE7z9QzcgRSCGLCPDHKzIjHqS4C1NS+tXYsTDjD+kpUCF3JelO+kM0+jOG/wBT9Y+kH4b0RwqpeYM71ddQOQChU08YbxsOXDJVvQEwmNUtSAGANRwINKPasHy8LnBS3vPR+bdkDIwKJROUUowzHxdx3QfJxJYbrHqx8I5MR6/iD00LqoBUbFqPWhtHFLcAkiozMLs9vCB5qAohRFgwGbTn3xbLWA9GccfKMmKyUtGY5QL25N+3nAfrn3gXBpm6G9dK+MM8DMSFjeYAFyWb2TcwqwCUmWgs5IBdx146xpH9L+j4L0IypKiaqu9wCdO7ximftDKcoszV11p5QVNLrzkOwYDmQakv8oTuoqzZSS5Z6AV1prBHXcGMJGMLBqM7/wBvusXYfbYCzmatW0108XhVOXLBZZUyQVKIB3yBYGwFHjN4jEkrzJFKgC6sosaU7Y2hgqYKTPeUbPDV84irZaXr5xd+MTxUOoMfDFA8f0n6R6qwKON4wOvZKGt3t9IoOxJeqEnsH0g9WJHFX6YgccOI6EfvD7CYu8xVP2DLPuI7h8oCPo7LAqhPdGg/Ek2bx+kfJnkm6e8/8YfjxF3pGdHoxK+Eco6PReVfImNIZ/5fvsiInDgnw/aJ8aI++xKPR6WzZR3xCd6NoLUbtjQpUg6J/wBv1ie78Pg/kYjxYD77MjO9GUB2cwLL9HavlLxs1hPA/pMVgI4HuMPxIfQ8h+jGYjZC6AAtAK9jTQaBTffdHoW7z7jHciftoa6SAvIfo80OyZ/wKMESNhzGqku0ehFCfiHhHyUj4h99DA+ji+QXUP0YbB+i5IcoD/lrFeJ9DyXaWCfyjzj0KWkcR3tElSunf+0JdJFPcff+Hn+F2BNl0SjKNGB+Ucn7Nn5jQkflLXj0AIUPd++6IqSr4D2f3hPo4D8h+jzrE7Mms5Sbvq1OkC/h5+Zy/LeV5R6YQfhUPv8ANFZw4N3HYIa6RLkflP0edJE74VEcq/OGUnArUmoWD0EbUYRPAHs/8YsGHSOHe3kIT6X6UuqMIdir+Ih+n1iCtiLFRMfsjf8AqUv/AOX7xFeHHP8AVEvoxeSeeK2XNHvFvy/OKJuEnMd4dqf3j0ZWFBoQfAwPM2VLOh7k/SM30TH5CMBLwk9iMyTQ+7wHWKMk5g2QFhcfvHoR2QjhccE/SB/4EjQ9jJ+SYT6OVaFLqEYJKZ4+CKFzpj3bpHon8DRx++xoiNgovm8D/wAoldJP0gePE8+M+Y1anr+0RRjVde0fSPRDsJF3H6f3gU+j0sVZH6QPGsV4svQLFgOPVo+CZ4f8o6ZCdEzH/L9IB/H/AOmewg+YrFkvFo1lqHYH8o9TU4QjIdPWN/UPlEWVd5nefmIrO1UWyrHZ+8fJ2qg/F2gjxCoALfWTP5u3LEkYiZqT13D84rRtdPFv6j5Vif8AEk6K8T/xg/gFiZy9FH9APZQx8JszlXjLL+DxWcak6nv+oEVmemlv1JgoLCPWr1Slv/bPi4iP4unsI/SR8oh68itexYPmYkMQo2UfD5KgoDn4ur+qHl3PaJoxQ/7fjHwmTPiPcSPnElYmZ9pV9IBEfxje6rxif4wc+3+8V/jljQd31aPhtNhUJ7WHmqACZxrVIP32xNGMcOx7j9IhKx1PZR+ofKLRjP5Unk8H8GdTi393wV/xiQxnFPgfmIpONAvKHeH7o4MVKN5f+1/KFXwdhicWNX7o6MUjVQHY0Bevk/C3GhEfJVhyfablnUPnCyodhysQi2dMR9cnRaT98oEVgpJsR+uIjZkria8xAkhB4mc098dUs6BHaT9IXfwlHxLjn8FFGmKAH3xg0DUOKz/2wTyP7R0qV/2z+oQsXslq+uLc3PzjidlnScCfvnD0AZ+uUbyld6Y4Zv8ApL7oA/hM3SYP1EfIx0YScKZ//k+eWFoMNGIA9xY7I4cQnVJHZAgkTuKv1PHwE8aFuz6wUgsKzoOn33x0IQYE9ZP+E+D/AP2iInTfeljnu/N4dAEKkJ4RE4dHAd8VmcbGWB/SYkladUt/SfkIAMWhwaEudX+XGLTOVU5uXtH5xehIewiwpHqzyB+cTmY8qAvWqcb30ryIpElYlWiknqPppBMtAKA4GkUqQHNB3cjBmDKSTiifaY9L+UfCYH9/9Q8oHnhhTgfOOqWSakw8wsqDJc0pO6T38uDx38WS1SP6TduQ+sVKsYvlJGQFg/HWDMGUgjHMDbu86RBOLFKAHq0WSkAmwt9IihIYFqveDMGUu/Eagt2l/pEf4irQvFYFT1+cSQkPYWPnDzCyln8UNLv0+bNEvxj2IPePKA1oGYUFhp1iOIFU83eGpBlDRiUfC51YqHnePhiE2CVjqQPNNYW5iFMCfaPy+sWyFFwXNvmYdiGQxgFd7sCT5JiQx6BR3PNA+UBp96KJ1AG4QAN/4gnQp/QR5GIq2ikCyD2qFe+A1hrUppFcu/fAAwTjEmrIP9R//UTXik/Cjkyh84TThunrFKh7P3rDEPZmJHDuI+Qjisfb/MHb+0IZ43+0RWpZFiRU+cAGj/G1qpY++MWpxf8AMqmtD4PGYlz1HM6lGg1MGrWcgqdIAH6cf/MvqE+e9FidoJeqlDqkfWM4B7UDqN+nzhUM1JxSCfbJ7/IPHTKSoUIfmSPNMZWeoun8oguTMOYVN+MFBY9GCXorXRX9o+GHng0JI/N9DCeaax1U1Qso2484KCx6FTrZQe1X1iDTXqn/AHK+YjPYbFLze2v9RhxhJqiKqJqdYKCz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8" name="Picture 4" descr="http://www.myworldshots.com/p1/m/Egypt/Nile-river-8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66" y="2564904"/>
            <a:ext cx="6120680" cy="42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rnalevy\Documents\אורנה לוי ללא גיבוי\כיתת רחל\תינו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47562"/>
            <a:ext cx="1047502" cy="3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rnalevy\Downloads\נהר נחל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38" y="347138"/>
            <a:ext cx="1161417" cy="14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428604"/>
            <a:ext cx="862331" cy="133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ornalevy\Documents\מילון שפת סימנים\ללא גיבוי\זרק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90" y="378371"/>
            <a:ext cx="3276291" cy="13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rnalevy\Documents\מילון שפת סימנים\תינוק, תינוקת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86" y="428604"/>
            <a:ext cx="936104" cy="12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ornalevy\Documents\מילון שפת סימנים\זכר, אישה, בן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955" y="320500"/>
            <a:ext cx="114283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מחבר ישר 10"/>
          <p:cNvCxnSpPr/>
          <p:nvPr/>
        </p:nvCxnSpPr>
        <p:spPr>
          <a:xfrm flipH="1" flipV="1">
            <a:off x="1200538" y="294481"/>
            <a:ext cx="7641366" cy="33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 flipV="1">
            <a:off x="1200539" y="1761375"/>
            <a:ext cx="7624761" cy="37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1198950" y="2185604"/>
            <a:ext cx="7642954" cy="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rot="5400000">
            <a:off x="7913206" y="1255321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1200538" y="841902"/>
            <a:ext cx="1" cy="129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4"/>
          <p:cNvSpPr txBox="1"/>
          <p:nvPr/>
        </p:nvSpPr>
        <p:spPr>
          <a:xfrm>
            <a:off x="2361956" y="1767867"/>
            <a:ext cx="64743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פרעה ציווה להשליך כל תינוק בן יהודי לנהר יאור</a:t>
            </a:r>
          </a:p>
        </p:txBody>
      </p:sp>
      <p:cxnSp>
        <p:nvCxnSpPr>
          <p:cNvPr id="20" name="מחבר ישר 19"/>
          <p:cNvCxnSpPr/>
          <p:nvPr/>
        </p:nvCxnSpPr>
        <p:spPr>
          <a:xfrm rot="5400000">
            <a:off x="7993850" y="5955163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parou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849" y="2595768"/>
            <a:ext cx="12753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4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ornalevy\Documents\מילון שפת סימנים\רב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37" y="3226543"/>
            <a:ext cx="947813" cy="12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/>
          <p:cNvSpPr/>
          <p:nvPr/>
        </p:nvSpPr>
        <p:spPr>
          <a:xfrm>
            <a:off x="2843808" y="263013"/>
            <a:ext cx="6078902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2843808" y="1715667"/>
            <a:ext cx="6078902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55" y="263013"/>
            <a:ext cx="912363" cy="141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50" y="362561"/>
            <a:ext cx="1682305" cy="12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196" y="415289"/>
            <a:ext cx="678344" cy="12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parou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2756" y="263013"/>
            <a:ext cx="815209" cy="182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788756" y="1716708"/>
            <a:ext cx="51354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>
                <a:latin typeface="Times New Roman" pitchFamily="18" charset="0"/>
                <a:ea typeface="Times New Roman" pitchFamily="18" charset="0"/>
                <a:cs typeface="David" pitchFamily="34" charset="-79"/>
              </a:rPr>
              <a:t>פַּרְעֹה  </a:t>
            </a:r>
            <a:r>
              <a:rPr lang="he-IL" dirty="0" smtClean="0">
                <a:latin typeface="Times New Roman" pitchFamily="18" charset="0"/>
                <a:ea typeface="Times New Roman" pitchFamily="18" charset="0"/>
                <a:cs typeface="David" pitchFamily="34" charset="-79"/>
              </a:rPr>
              <a:t>הִסְכִּים  </a:t>
            </a:r>
            <a:r>
              <a:rPr lang="he-IL" dirty="0">
                <a:latin typeface="Times New Roman" pitchFamily="18" charset="0"/>
                <a:ea typeface="Times New Roman" pitchFamily="18" charset="0"/>
                <a:cs typeface="David" pitchFamily="34" charset="-79"/>
              </a:rPr>
              <a:t>לִשְׁלוֹחַ  אֶת  בְּנֵי-יִשְׂרָאֵל</a:t>
            </a:r>
            <a:r>
              <a:rPr lang="he-IL" dirty="0" smtClean="0">
                <a:latin typeface="Times New Roman" pitchFamily="18" charset="0"/>
                <a:ea typeface="Times New Roman" pitchFamily="18" charset="0"/>
                <a:cs typeface="David" pitchFamily="34" charset="-79"/>
              </a:rPr>
              <a:t>.</a:t>
            </a:r>
            <a:endParaRPr lang="en-US" sz="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מלבן 25"/>
          <p:cNvSpPr/>
          <p:nvPr/>
        </p:nvSpPr>
        <p:spPr>
          <a:xfrm>
            <a:off x="972885" y="3141663"/>
            <a:ext cx="4343318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972884" y="4581128"/>
            <a:ext cx="4342877" cy="3886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742748" y="4613635"/>
            <a:ext cx="45431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>
                <a:latin typeface="David" pitchFamily="34" charset="-79"/>
                <a:ea typeface="Times New Roman" pitchFamily="18" charset="0"/>
                <a:cs typeface="David" pitchFamily="34" charset="-79"/>
              </a:rPr>
              <a:t>מֹשֶׁה  הוֹצִיא  אֶת  בְּנֵי-יִשְׂרָאֵל מִמִצְרַיִם. </a:t>
            </a:r>
          </a:p>
        </p:txBody>
      </p:sp>
      <p:pic>
        <p:nvPicPr>
          <p:cNvPr id="31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1" y="3202612"/>
            <a:ext cx="678344" cy="122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moshe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024808"/>
            <a:ext cx="16779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75" y="375552"/>
            <a:ext cx="1918949" cy="12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07" y="3241666"/>
            <a:ext cx="1918949" cy="12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24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v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258" y="4354327"/>
            <a:ext cx="3269016" cy="2187127"/>
          </a:xfrm>
          <a:prstGeom prst="rect">
            <a:avLst/>
          </a:prstGeom>
          <a:noFill/>
        </p:spPr>
      </p:pic>
      <p:pic>
        <p:nvPicPr>
          <p:cNvPr id="3" name="Picture 3" descr="leftegy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89240"/>
            <a:ext cx="4045868" cy="110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098161"/>
              </p:ext>
            </p:extLst>
          </p:nvPr>
        </p:nvGraphicFramePr>
        <p:xfrm>
          <a:off x="2843808" y="2729419"/>
          <a:ext cx="1872208" cy="184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צילום של Photo Editor" r:id="rId5" imgW="1857143" imgH="1828571" progId="">
                  <p:embed/>
                </p:oleObj>
              </mc:Choice>
              <mc:Fallback>
                <p:oleObj name="צילום של Photo Editor" r:id="rId5" imgW="1857143" imgH="18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729419"/>
                        <a:ext cx="1872208" cy="1843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20224"/>
              </p:ext>
            </p:extLst>
          </p:nvPr>
        </p:nvGraphicFramePr>
        <p:xfrm>
          <a:off x="1871564" y="3118073"/>
          <a:ext cx="1872208" cy="184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צילום של Photo Editor" r:id="rId7" imgW="1857143" imgH="1828571" progId="">
                  <p:embed/>
                </p:oleObj>
              </mc:Choice>
              <mc:Fallback>
                <p:oleObj name="צילום של Photo Editor" r:id="rId7" imgW="1857143" imgH="1828571" progId="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564" y="3118073"/>
                        <a:ext cx="1872208" cy="1843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08209"/>
              </p:ext>
            </p:extLst>
          </p:nvPr>
        </p:nvGraphicFramePr>
        <p:xfrm>
          <a:off x="827584" y="3541037"/>
          <a:ext cx="1872208" cy="184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צילום של Photo Editor" r:id="rId8" imgW="1857143" imgH="1828571" progId="">
                  <p:embed/>
                </p:oleObj>
              </mc:Choice>
              <mc:Fallback>
                <p:oleObj name="צילום של Photo Editor" r:id="rId8" imgW="1857143" imgH="1828571" progId="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541037"/>
                        <a:ext cx="1872208" cy="1843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מלבן 7"/>
          <p:cNvSpPr/>
          <p:nvPr/>
        </p:nvSpPr>
        <p:spPr>
          <a:xfrm>
            <a:off x="5874985" y="188640"/>
            <a:ext cx="3039892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5874984" y="1641294"/>
            <a:ext cx="3039451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3" y="327612"/>
            <a:ext cx="608947" cy="11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rnalevy\Google Drive\מילון החדש_\מהר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97" y="238025"/>
            <a:ext cx="1938338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/>
          <p:cNvSpPr/>
          <p:nvPr/>
        </p:nvSpPr>
        <p:spPr>
          <a:xfrm>
            <a:off x="2411760" y="188640"/>
            <a:ext cx="3198582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2411760" y="1641294"/>
            <a:ext cx="3198140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5462258" y="2295593"/>
            <a:ext cx="3480337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5462259" y="3748247"/>
            <a:ext cx="3479896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89" y="280144"/>
            <a:ext cx="9631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73" y="2417886"/>
            <a:ext cx="707965" cy="12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rnalevy\Google Drive\מילון החדש_\אכל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16" y="2417886"/>
            <a:ext cx="823720" cy="12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ornalevy\Google Drive\מילון החדש_\מצה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89" y="2435859"/>
            <a:ext cx="880727" cy="12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04374" y="1641294"/>
            <a:ext cx="26036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Times New Roman" pitchFamily="18" charset="0"/>
                <a:ea typeface="Times New Roman" pitchFamily="18" charset="0"/>
                <a:cs typeface="David" pitchFamily="34" charset="-79"/>
              </a:rPr>
              <a:t>בְּנֵי-יִשְׂרָאֵל </a:t>
            </a:r>
            <a:r>
              <a:rPr lang="he-IL" dirty="0">
                <a:latin typeface="David" pitchFamily="34" charset="-79"/>
                <a:ea typeface="Times New Roman" pitchFamily="18" charset="0"/>
                <a:cs typeface="David" pitchFamily="34" charset="-79"/>
              </a:rPr>
              <a:t>מִהֲרוּ מְאוֹד 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3074947" y="1680984"/>
            <a:ext cx="25349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>
                <a:latin typeface="David" pitchFamily="34" charset="-79"/>
                <a:ea typeface="Times New Roman" pitchFamily="18" charset="0"/>
                <a:cs typeface="David" pitchFamily="34" charset="-79"/>
              </a:rPr>
              <a:t>הַבָּצֵק לֹא תָּפַח.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4553" y="3775117"/>
            <a:ext cx="33703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Times New Roman" pitchFamily="18" charset="0"/>
                <a:ea typeface="Times New Roman" pitchFamily="18" charset="0"/>
                <a:cs typeface="David" pitchFamily="34" charset="-79"/>
              </a:rPr>
              <a:t>בְּנֵי-יִשְׂרָאֵל אפו ו</a:t>
            </a:r>
            <a:r>
              <a:rPr lang="he-IL" dirty="0" smtClean="0">
                <a:latin typeface="David" pitchFamily="34" charset="-79"/>
                <a:ea typeface="Times New Roman" pitchFamily="18" charset="0"/>
                <a:cs typeface="David" pitchFamily="34" charset="-79"/>
              </a:rPr>
              <a:t>אָכְלוּ </a:t>
            </a:r>
            <a:r>
              <a:rPr lang="he-IL" dirty="0">
                <a:latin typeface="David" pitchFamily="34" charset="-79"/>
                <a:ea typeface="Times New Roman" pitchFamily="18" charset="0"/>
                <a:cs typeface="David" pitchFamily="34" charset="-79"/>
              </a:rPr>
              <a:t>מַצוֹת</a:t>
            </a:r>
            <a:endParaRPr lang="he-IL" dirty="0"/>
          </a:p>
        </p:txBody>
      </p:sp>
      <p:pic>
        <p:nvPicPr>
          <p:cNvPr id="2065" name="Picture 17" descr="C:\Users\ornalevy\Google Drive\רגבים תשעו\תצלומים של סימנים\בצק סימן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470"/>
            <a:ext cx="972553" cy="12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ornalevy\Google Drive\רגבים תשעו\תצלומים של סימנים\בצק תופח סימן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9063"/>
            <a:ext cx="916113" cy="133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1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atz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9209" y="2420888"/>
            <a:ext cx="1534883" cy="1693664"/>
          </a:xfrm>
          <a:prstGeom prst="rect">
            <a:avLst/>
          </a:prstGeom>
          <a:noFill/>
        </p:spPr>
      </p:pic>
      <p:pic>
        <p:nvPicPr>
          <p:cNvPr id="3" name="Picture 4" descr="matz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9209" y="4732288"/>
            <a:ext cx="1534883" cy="1693664"/>
          </a:xfrm>
          <a:prstGeom prst="rect">
            <a:avLst/>
          </a:prstGeom>
          <a:noFill/>
        </p:spPr>
      </p:pic>
      <p:pic>
        <p:nvPicPr>
          <p:cNvPr id="4" name="Picture 3" descr="amud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189346"/>
            <a:ext cx="6779840" cy="4668653"/>
          </a:xfrm>
          <a:prstGeom prst="rect">
            <a:avLst/>
          </a:prstGeom>
          <a:noFill/>
        </p:spPr>
      </p:pic>
      <p:sp>
        <p:nvSpPr>
          <p:cNvPr id="7" name="מלבן 6"/>
          <p:cNvSpPr/>
          <p:nvPr/>
        </p:nvSpPr>
        <p:spPr>
          <a:xfrm>
            <a:off x="6726148" y="1673177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>
                <a:latin typeface="David" pitchFamily="34" charset="-79"/>
                <a:ea typeface="Times New Roman" pitchFamily="18" charset="0"/>
                <a:cs typeface="David" pitchFamily="34" charset="-79"/>
              </a:rPr>
              <a:t>בְּנֵי-יִשְׂרָאֵל יָצְאוּ </a:t>
            </a:r>
            <a:r>
              <a:rPr lang="he-IL" dirty="0" smtClean="0">
                <a:latin typeface="David" pitchFamily="34" charset="-79"/>
                <a:ea typeface="Times New Roman" pitchFamily="18" charset="0"/>
                <a:cs typeface="David" pitchFamily="34" charset="-79"/>
              </a:rPr>
              <a:t>ממצרים</a:t>
            </a:r>
            <a:endParaRPr lang="he-IL" dirty="0"/>
          </a:p>
        </p:txBody>
      </p:sp>
      <p:sp>
        <p:nvSpPr>
          <p:cNvPr id="8" name="מלבן 7"/>
          <p:cNvSpPr/>
          <p:nvPr/>
        </p:nvSpPr>
        <p:spPr>
          <a:xfrm>
            <a:off x="5955267" y="173562"/>
            <a:ext cx="3039892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5955266" y="1626216"/>
            <a:ext cx="3039451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49790"/>
            <a:ext cx="608947" cy="11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rnalevy\Google Drive\מילון החדש_\יצ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40" y="315616"/>
            <a:ext cx="736476" cy="11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11" descr="מצרים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49790"/>
            <a:ext cx="846544" cy="11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4730826" y="188640"/>
            <a:ext cx="4263892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730826" y="1641294"/>
            <a:ext cx="4263450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64868"/>
            <a:ext cx="608947" cy="11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ornalevy\Google Drive\מילון החדש_\להגיע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20" y="283178"/>
            <a:ext cx="2411760" cy="12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rnalevy\Google Drive\מילון החדש_\בגד ים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140"/>
          <a:stretch/>
        </p:blipFill>
        <p:spPr bwMode="auto">
          <a:xfrm>
            <a:off x="4730826" y="315188"/>
            <a:ext cx="1098738" cy="12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62550" y="1641294"/>
            <a:ext cx="38317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>
                <a:latin typeface="Times New Roman" pitchFamily="18" charset="0"/>
                <a:ea typeface="Times New Roman" pitchFamily="18" charset="0"/>
                <a:cs typeface="David" pitchFamily="34" charset="-79"/>
              </a:rPr>
              <a:t>בְּנֵי-יִשְׂרָאֵל  הִגִיעוּ לְיַם סוּף</a:t>
            </a:r>
            <a:r>
              <a:rPr lang="he-IL" dirty="0" smtClean="0">
                <a:latin typeface="Times New Roman" pitchFamily="18" charset="0"/>
                <a:ea typeface="Times New Roman" pitchFamily="18" charset="0"/>
                <a:cs typeface="David" pitchFamily="34" charset="-79"/>
              </a:rPr>
              <a:t>.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ornalevy\Google Drive\מילון החדש_\לא יכול, אי אפשר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785" y="364868"/>
            <a:ext cx="880506" cy="11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ornalevy\Google Drive\מילון החדש_\הלך ללכת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3857"/>
            <a:ext cx="819201" cy="12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295933" y="188640"/>
            <a:ext cx="4263892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295933" y="1641294"/>
            <a:ext cx="4263450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15" y="364868"/>
            <a:ext cx="608947" cy="11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ornalevy\Google Drive\מילון החדש_\בגד ים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140"/>
          <a:stretch/>
        </p:blipFill>
        <p:spPr bwMode="auto">
          <a:xfrm>
            <a:off x="295933" y="315188"/>
            <a:ext cx="1098738" cy="12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27657" y="1641294"/>
            <a:ext cx="38317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Times New Roman" pitchFamily="18" charset="0"/>
                <a:ea typeface="Times New Roman" pitchFamily="18" charset="0"/>
              </a:rPr>
              <a:t>בְּנֵי-יִשְׂרָאֵל </a:t>
            </a:r>
            <a:r>
              <a:rPr lang="he-IL" dirty="0" smtClean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he-IL" dirty="0" smtClean="0"/>
              <a:t>לא </a:t>
            </a:r>
            <a:r>
              <a:rPr lang="he-IL" dirty="0"/>
              <a:t>יכלו לעבור </a:t>
            </a:r>
            <a:r>
              <a:rPr lang="he-IL" dirty="0" smtClean="0"/>
              <a:t> דרך </a:t>
            </a:r>
            <a:r>
              <a:rPr lang="he-IL" dirty="0" smtClean="0">
                <a:latin typeface="Times New Roman" pitchFamily="18" charset="0"/>
                <a:ea typeface="Times New Roman" pitchFamily="18" charset="0"/>
              </a:rPr>
              <a:t>יַם הסוּף.</a:t>
            </a:r>
            <a:endParaRPr lang="en-US" sz="800" dirty="0">
              <a:latin typeface="Arial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4753922" y="2174381"/>
            <a:ext cx="4263892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4753922" y="3627035"/>
            <a:ext cx="4263450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5185646" y="3627035"/>
            <a:ext cx="38317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he-IL" dirty="0">
                <a:latin typeface="David" pitchFamily="34" charset="-79"/>
                <a:ea typeface="Times New Roman" pitchFamily="18" charset="0"/>
                <a:cs typeface="David" pitchFamily="34" charset="-79"/>
              </a:rPr>
              <a:t>מֹשֶׁה הֵרִים אֶת הַמַטֶה שֶׁלוֹ וְהִכָּה בַּיָם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" descr="C:\Users\ornalevy\Documents\מילון שפת סימנים\רב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72422"/>
            <a:ext cx="947813" cy="12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מלבן 25"/>
          <p:cNvSpPr/>
          <p:nvPr/>
        </p:nvSpPr>
        <p:spPr>
          <a:xfrm>
            <a:off x="379156" y="2174379"/>
            <a:ext cx="4263892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379156" y="3627033"/>
            <a:ext cx="4263450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810880" y="3627033"/>
            <a:ext cx="38317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latin typeface="David" pitchFamily="34" charset="-79"/>
                <a:ea typeface="Times New Roman" pitchFamily="18" charset="0"/>
                <a:cs typeface="David" pitchFamily="34" charset="-79"/>
              </a:rPr>
              <a:t>הַיָם  נִבְקָע לִשְׁנַיִם ו</a:t>
            </a:r>
            <a:r>
              <a:rPr lang="he-IL" dirty="0" smtClean="0">
                <a:latin typeface="David" pitchFamily="34" charset="-79"/>
                <a:ea typeface="Times New Roman" pitchFamily="18" charset="0"/>
                <a:cs typeface="David" pitchFamily="34" charset="-79"/>
              </a:rPr>
              <a:t>בְּנֵי יִשְׂרָאֵל עָבְרוּ בַּיַבָּשָׁה.</a:t>
            </a:r>
            <a:endParaRPr lang="he-I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556" y="2327101"/>
            <a:ext cx="608947" cy="11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ornalevy\Google Drive\מילון החדש_\הלך ללכת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3" y="2267716"/>
            <a:ext cx="819201" cy="12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rnalevy\Google Drive\רגבים תשעו\תצלומים של סימנים\מקל סימן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05" y="2333865"/>
            <a:ext cx="2179052" cy="11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rnalevy\Google Drive\רגבים תשעו\תצלומים של סימנים\משה הכה במטה סימן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99" y="2301099"/>
            <a:ext cx="965865" cy="119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ornalevy\Google Drive\מילון החדש_\בגד ים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140"/>
          <a:stretch/>
        </p:blipFill>
        <p:spPr bwMode="auto">
          <a:xfrm>
            <a:off x="3460645" y="2333864"/>
            <a:ext cx="1098738" cy="12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ornalevy\Google Drive\רגבים תשעו\תצלומים של סימנים\משה קרע את ים הסוף סימן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03" y="2290461"/>
            <a:ext cx="1324780" cy="12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oreshet-morocco.com/wp-content/uploads/2014/04/%D7%97%D7%A6%D7%99%D7%99%D7%AA-%D7%94%D7%99%D7%9D-%D7%91%D7%99%D7%93%D7%99-%D7%99%D7%A9%D7%A8%D7%90%D7%9C-%D7%95%D7%9E%D7%A9%D7%9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01" y="4179496"/>
            <a:ext cx="3200989" cy="24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9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23928" y="188640"/>
            <a:ext cx="4998782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923928" y="1641294"/>
            <a:ext cx="4998341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123" name="Picture 3" descr="C:\Users\ornalevy\Google Drive\מילון החדש_\צבא חייל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8808"/>
            <a:ext cx="1022961" cy="12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ornalevy\Google Drive\מילון החדש_\להגיע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04" y="301022"/>
            <a:ext cx="2411760" cy="12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ornalevy\Google Drive\מילון החדש_\בגד ים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140"/>
          <a:stretch/>
        </p:blipFill>
        <p:spPr bwMode="auto">
          <a:xfrm>
            <a:off x="3764961" y="2353866"/>
            <a:ext cx="1098738" cy="124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53" y="224328"/>
            <a:ext cx="912363" cy="141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99992" y="1700808"/>
            <a:ext cx="4302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פַּרְעֹה וחֵיילים  הגיעו ליַם סוּף.</a:t>
            </a:r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2411760" y="2204864"/>
            <a:ext cx="6510950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2411759" y="3653336"/>
            <a:ext cx="6510951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4499992" y="3657518"/>
            <a:ext cx="4422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itchFamily="34" charset="-79"/>
                <a:cs typeface="David" pitchFamily="34" charset="-79"/>
              </a:rPr>
              <a:t>מֹשֶׁה הִכָּה בַּמַטֶה הַיָם כִּסָה שׁוּב אֶת הַיַבָּשָׁה</a:t>
            </a:r>
            <a:r>
              <a:rPr lang="he-IL" dirty="0" smtClean="0">
                <a:latin typeface="David" pitchFamily="34" charset="-79"/>
                <a:cs typeface="David" pitchFamily="34" charset="-79"/>
              </a:rPr>
              <a:t>.</a:t>
            </a:r>
            <a:endParaRPr lang="en-US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4098" name="Picture 2" descr="C:\Users\ornalevy\Google Drive\רגבים תשעו\תצלומים של סימנים\משה סגר את ים הסוף סימן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01252"/>
            <a:ext cx="1095471" cy="13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ornalevy\Documents\מילון שפת סימנים\רב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72422"/>
            <a:ext cx="947813" cy="12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ornalevy\Google Drive\רגבים תשעו\תצלומים של סימנים\מקל סימן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05" y="2333865"/>
            <a:ext cx="2179052" cy="116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ornalevy\Google Drive\רגבים תשעו\תצלומים של סימנים\משה הכה במטה סימן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699" y="2301099"/>
            <a:ext cx="965865" cy="119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מלבן 23"/>
          <p:cNvSpPr/>
          <p:nvPr/>
        </p:nvSpPr>
        <p:spPr>
          <a:xfrm>
            <a:off x="4863699" y="4161716"/>
            <a:ext cx="4102266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/>
        </p:nvSpPr>
        <p:spPr>
          <a:xfrm>
            <a:off x="4863947" y="5614370"/>
            <a:ext cx="4101577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6" name="Picture 3" descr="C:\Users\ornalevy\Google Drive\מילון החדש_\צבא חייל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87" y="4231884"/>
            <a:ext cx="1022961" cy="12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08" y="4197404"/>
            <a:ext cx="912363" cy="141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43247" y="5673884"/>
            <a:ext cx="4302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atin typeface="David" pitchFamily="34" charset="-79"/>
                <a:cs typeface="David" pitchFamily="34" charset="-79"/>
              </a:rPr>
              <a:t>פַּרְעֹה וחֵיילים מתו בים סוף. </a:t>
            </a:r>
            <a:endParaRPr lang="he-IL" dirty="0"/>
          </a:p>
        </p:txBody>
      </p:sp>
      <p:pic>
        <p:nvPicPr>
          <p:cNvPr id="4099" name="Picture 3" descr="C:\Users\ornalevy\Google Drive\מילון החדש_\מת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47" y="4313820"/>
            <a:ext cx="1717653" cy="12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hebrew.biblestories.cc/img/01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320"/>
            <a:ext cx="2245510" cy="28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mudas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5292080" y="188640"/>
            <a:ext cx="3703078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292080" y="1641294"/>
            <a:ext cx="3702637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378"/>
            <a:ext cx="626899" cy="11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6500"/>
            <a:ext cx="9631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rnalevy\Documents\אורנה לוי ללא גיבוי\סימנים מילון\עבדים סימן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18" y="332378"/>
            <a:ext cx="1581270" cy="12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1259632" y="188640"/>
            <a:ext cx="3703078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1259632" y="1641294"/>
            <a:ext cx="3702637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378"/>
            <a:ext cx="626899" cy="11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52120" y="1641294"/>
            <a:ext cx="32191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בני ישראל לא עבדים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2596918" y="1641294"/>
            <a:ext cx="224194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בני ישראל יצאו לחרות</a:t>
            </a:r>
            <a:endParaRPr lang="he-IL" dirty="0"/>
          </a:p>
        </p:txBody>
      </p:sp>
      <p:pic>
        <p:nvPicPr>
          <p:cNvPr id="19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2045"/>
            <a:ext cx="1918949" cy="12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73" y="1269109"/>
            <a:ext cx="1077889" cy="18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24018" y="0"/>
            <a:ext cx="3910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altLang="he-IL" sz="2400" b="1" dirty="0">
                <a:latin typeface="Times New Roman" pitchFamily="18" charset="0"/>
                <a:cs typeface="Times New Roman" pitchFamily="18" charset="0"/>
              </a:rPr>
              <a:t>במצרים חיה </a:t>
            </a:r>
            <a:r>
              <a:rPr lang="he-IL" altLang="he-IL" sz="2400" b="1" dirty="0" smtClean="0">
                <a:latin typeface="Times New Roman" pitchFamily="18" charset="0"/>
                <a:cs typeface="Times New Roman" pitchFamily="18" charset="0"/>
              </a:rPr>
              <a:t>משפחה יהודית </a:t>
            </a:r>
            <a:r>
              <a:rPr lang="he-IL" altLang="he-IL" sz="2400" b="1" dirty="0">
                <a:latin typeface="Times New Roman" pitchFamily="18" charset="0"/>
                <a:cs typeface="Times New Roman" pitchFamily="18" charset="0"/>
              </a:rPr>
              <a:t>אחת:</a:t>
            </a:r>
            <a:endParaRPr lang="en-US" altLang="he-IL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355533"/>
              </p:ext>
            </p:extLst>
          </p:nvPr>
        </p:nvGraphicFramePr>
        <p:xfrm>
          <a:off x="683568" y="4156355"/>
          <a:ext cx="648804" cy="142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צילום של Photo Editor" r:id="rId4" imgW="4667902" imgH="10240804" progId="MSPhotoEd.3">
                  <p:embed/>
                </p:oleObj>
              </mc:Choice>
              <mc:Fallback>
                <p:oleObj name="צילום של Photo Editor" r:id="rId4" imgW="4667902" imgH="1024080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156355"/>
                        <a:ext cx="648804" cy="142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98318"/>
              </p:ext>
            </p:extLst>
          </p:nvPr>
        </p:nvGraphicFramePr>
        <p:xfrm>
          <a:off x="5261690" y="3951687"/>
          <a:ext cx="750470" cy="165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צילום של Photo Editor" r:id="rId6" imgW="4667902" imgH="10278910" progId="MSPhotoEd.3">
                  <p:embed/>
                </p:oleObj>
              </mc:Choice>
              <mc:Fallback>
                <p:oleObj name="צילום של Photo Editor" r:id="rId6" imgW="4667902" imgH="102789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690" y="3951687"/>
                        <a:ext cx="750470" cy="1651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6" descr="C:\Users\ornalevy\Documents\מילון שפת סימנים\זכר, אישה, בן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496" y="3797563"/>
            <a:ext cx="114283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ornalevy\Documents\מילון שפת סימנים\אבא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71" y="1350408"/>
            <a:ext cx="829285" cy="11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i1.wp.com/biblekey.org/images/prophet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17254"/>
            <a:ext cx="1296937" cy="19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 13"/>
          <p:cNvSpPr/>
          <p:nvPr/>
        </p:nvSpPr>
        <p:spPr>
          <a:xfrm>
            <a:off x="7466865" y="2705797"/>
            <a:ext cx="1519726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7466865" y="1253143"/>
            <a:ext cx="1520168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7466865" y="2705797"/>
            <a:ext cx="151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אבא עמרם</a:t>
            </a:r>
            <a:endParaRPr lang="he-IL" dirty="0"/>
          </a:p>
        </p:txBody>
      </p:sp>
      <p:sp>
        <p:nvSpPr>
          <p:cNvPr id="18" name="מלבן 17"/>
          <p:cNvSpPr/>
          <p:nvPr/>
        </p:nvSpPr>
        <p:spPr>
          <a:xfrm>
            <a:off x="3995936" y="2702901"/>
            <a:ext cx="1519726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3995936" y="1250247"/>
            <a:ext cx="1520168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3995936" y="2702901"/>
            <a:ext cx="151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אימא יוכבד</a:t>
            </a:r>
            <a:endParaRPr lang="he-IL" dirty="0"/>
          </a:p>
        </p:txBody>
      </p:sp>
      <p:sp>
        <p:nvSpPr>
          <p:cNvPr id="26" name="מלבן 25"/>
          <p:cNvSpPr/>
          <p:nvPr/>
        </p:nvSpPr>
        <p:spPr>
          <a:xfrm>
            <a:off x="6156177" y="5196742"/>
            <a:ext cx="2899575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מלבן 26"/>
          <p:cNvSpPr/>
          <p:nvPr/>
        </p:nvSpPr>
        <p:spPr>
          <a:xfrm>
            <a:off x="6156177" y="3744088"/>
            <a:ext cx="2900018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TextBox 27"/>
          <p:cNvSpPr txBox="1"/>
          <p:nvPr/>
        </p:nvSpPr>
        <p:spPr>
          <a:xfrm>
            <a:off x="6584753" y="5196742"/>
            <a:ext cx="24709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בן אהרון</a:t>
            </a:r>
            <a:endParaRPr lang="he-IL" dirty="0"/>
          </a:p>
        </p:txBody>
      </p:sp>
      <p:pic>
        <p:nvPicPr>
          <p:cNvPr id="5130" name="Picture 10" descr="C:\Users\ornalevy\Google Drive\מילון החדש_\בן, בת, נולד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28" y="3861375"/>
            <a:ext cx="1597352" cy="12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מלבן 33"/>
          <p:cNvSpPr/>
          <p:nvPr/>
        </p:nvSpPr>
        <p:spPr>
          <a:xfrm>
            <a:off x="1484550" y="5171156"/>
            <a:ext cx="2899575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1484550" y="3718502"/>
            <a:ext cx="2900018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TextBox 35"/>
          <p:cNvSpPr txBox="1"/>
          <p:nvPr/>
        </p:nvSpPr>
        <p:spPr>
          <a:xfrm>
            <a:off x="1913126" y="5171156"/>
            <a:ext cx="24709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בת מרים</a:t>
            </a:r>
            <a:endParaRPr lang="he-IL" dirty="0"/>
          </a:p>
        </p:txBody>
      </p:sp>
      <p:pic>
        <p:nvPicPr>
          <p:cNvPr id="37" name="Picture 10" descr="C:\Users\ornalevy\Google Drive\מילון החדש_\בן, בת, נולד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01" y="3835789"/>
            <a:ext cx="1597352" cy="12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ornalevy\Documents\מילון שפת סימנים\אישה בת נקבה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25" y="3744088"/>
            <a:ext cx="1025113" cy="13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ornalevy\Documents\מילון שפת סימנים\אימא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93" y="1324652"/>
            <a:ext cx="873980" cy="12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2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135341"/>
              </p:ext>
            </p:extLst>
          </p:nvPr>
        </p:nvGraphicFramePr>
        <p:xfrm>
          <a:off x="202540" y="1989183"/>
          <a:ext cx="922878" cy="68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צילום של Photo Editor" r:id="rId3" imgW="4667902" imgH="3448531" progId="MSPhotoEd.3">
                  <p:embed/>
                </p:oleObj>
              </mc:Choice>
              <mc:Fallback>
                <p:oleObj name="צילום של Photo Editor" r:id="rId3" imgW="4667902" imgH="3448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40" y="1989183"/>
                        <a:ext cx="922878" cy="68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מלבן 5"/>
          <p:cNvSpPr/>
          <p:nvPr/>
        </p:nvSpPr>
        <p:spPr>
          <a:xfrm>
            <a:off x="2442610" y="1922095"/>
            <a:ext cx="6294925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2442610" y="469441"/>
            <a:ext cx="6295367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2" descr="ye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0" y="385905"/>
            <a:ext cx="718768" cy="12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ornalevy\Documents\מילון שפת סימנים\אבא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02" y="620688"/>
            <a:ext cx="829285" cy="11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s://i1.wp.com/biblekey.org/images/prophet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5" y="333552"/>
            <a:ext cx="1296937" cy="19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ornalevy\Documents\מילון שפת סימנים\אימא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08" y="562899"/>
            <a:ext cx="873980" cy="12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ornalevy\Google Drive\מילון החדש_\בן, בת, נולד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11" y="620688"/>
            <a:ext cx="1597352" cy="12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ornalevy\Documents\מילון שפת סימנים\תינוק, תינוקת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442" y="503980"/>
            <a:ext cx="1008622" cy="13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ornalevy\Documents\מילון שפת סימנים\זכר, אישה, בן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95" y="556857"/>
            <a:ext cx="1050894" cy="12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7670" y="1922095"/>
            <a:ext cx="52998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לאבא עמרם ולאימא יוכבד נולד תינוק</a:t>
            </a:r>
            <a:endParaRPr lang="he-IL" dirty="0"/>
          </a:p>
        </p:txBody>
      </p:sp>
      <p:sp>
        <p:nvSpPr>
          <p:cNvPr id="22" name="מלבן 21"/>
          <p:cNvSpPr/>
          <p:nvPr/>
        </p:nvSpPr>
        <p:spPr>
          <a:xfrm>
            <a:off x="0" y="4242881"/>
            <a:ext cx="8889936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/>
          <p:cNvSpPr/>
          <p:nvPr/>
        </p:nvSpPr>
        <p:spPr>
          <a:xfrm>
            <a:off x="0" y="2790227"/>
            <a:ext cx="8890378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4" name="Picture 3" descr="C:\Users\ornalevy\Documents\מילון שפת סימנים\אבא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50" y="2941474"/>
            <a:ext cx="829285" cy="11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ornalevy\Documents\מילון שפת סימנים\אימא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70" y="2857424"/>
            <a:ext cx="873980" cy="12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590070" y="4242881"/>
            <a:ext cx="52998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אבא ואימא פחדו שפרעה ישליך את התינוק לנהר יאור</a:t>
            </a:r>
            <a:endParaRPr lang="he-IL" dirty="0"/>
          </a:p>
        </p:txBody>
      </p:sp>
      <p:pic>
        <p:nvPicPr>
          <p:cNvPr id="6149" name="Picture 5" descr="C:\Users\ornalevy\Google Drive\מילון החדש_\פחדן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79" y="2900656"/>
            <a:ext cx="856391" cy="121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72" y="2866982"/>
            <a:ext cx="862331" cy="133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C:\Users\ornalevy\Downloads\נהר נחל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0" y="2801846"/>
            <a:ext cx="1161417" cy="14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ornalevy\Documents\מילון שפת סימנים\ללא גיבוי\זרק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11" y="2896332"/>
            <a:ext cx="3043776" cy="12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ornalevy\Documents\מילון שפת סימנים\תינוק, תינוקת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07" y="2886619"/>
            <a:ext cx="936104" cy="12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מלבן 35"/>
          <p:cNvSpPr/>
          <p:nvPr/>
        </p:nvSpPr>
        <p:spPr>
          <a:xfrm>
            <a:off x="3809699" y="6230862"/>
            <a:ext cx="5117471" cy="4079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3809699" y="4778208"/>
            <a:ext cx="5117913" cy="14526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8" name="Picture 3" descr="C:\Users\ornalevy\Documents\מילון שפת סימנים\אבא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37" y="4929455"/>
            <a:ext cx="829285" cy="11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ornalevy\Documents\מילון שפת סימנים\אימא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56" y="4871666"/>
            <a:ext cx="873980" cy="12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627305" y="6230862"/>
            <a:ext cx="529986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אימא ואבא הכינו תיבה</a:t>
            </a:r>
            <a:endParaRPr lang="he-IL" dirty="0"/>
          </a:p>
        </p:txBody>
      </p:sp>
      <p:pic>
        <p:nvPicPr>
          <p:cNvPr id="6151" name="Picture 7" descr="C:\Users\ornalevy\Google Drive\מילון החדש_\עבד, עשה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45" y="4805565"/>
            <a:ext cx="1023938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ornalevy\Google Drive\חגים\פסח\פסח מושגים תמונות וסימנים\תיבה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05" y="4871666"/>
            <a:ext cx="1892015" cy="1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8" y="5301208"/>
            <a:ext cx="1159670" cy="6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52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yworldshots.com/p1/m/Egypt/Nile-river-8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01153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oshebatev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654" y="4297869"/>
            <a:ext cx="4176464" cy="240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42494" y="1469404"/>
            <a:ext cx="79908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אימא ואבא יהודיים שמו את התינוק בתיבה על נהר יאור.</a:t>
            </a:r>
            <a:endParaRPr lang="he-IL" sz="2400" dirty="0"/>
          </a:p>
        </p:txBody>
      </p:sp>
      <p:pic>
        <p:nvPicPr>
          <p:cNvPr id="4098" name="Picture 2" descr="C:\Users\ornalevy\Documents\מילון שפת סימנים\אימא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85818"/>
            <a:ext cx="1020203" cy="14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ornalevy\Documents\מילון שפת סימנים\אבא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73" y="31847"/>
            <a:ext cx="1042516" cy="14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01" y="113558"/>
            <a:ext cx="750445" cy="13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ornalevy\Documents\מילון שפת סימנים\תינוק, תינוקת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165" y="120710"/>
            <a:ext cx="1008622" cy="135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ornalevy\Downloads\נהר נחל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71" y="47676"/>
            <a:ext cx="1161417" cy="14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ornalevy\Documents\מילון שפת סימנים\זכר, אישה, בן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81" y="49386"/>
            <a:ext cx="114283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ornalevy\Downloads\תיבה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29" y="0"/>
            <a:ext cx="2205929" cy="144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מחבר ישר 11"/>
          <p:cNvCxnSpPr/>
          <p:nvPr/>
        </p:nvCxnSpPr>
        <p:spPr>
          <a:xfrm flipH="1">
            <a:off x="482453" y="46384"/>
            <a:ext cx="8390308" cy="8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 flipH="1">
            <a:off x="425071" y="1475143"/>
            <a:ext cx="8447689" cy="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 flipV="1">
            <a:off x="404151" y="1891579"/>
            <a:ext cx="8468609" cy="12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8871965" y="45589"/>
            <a:ext cx="1588" cy="18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404151" y="35781"/>
            <a:ext cx="0" cy="1855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9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yworldshots.com/p1/m/Egypt/Nile-river-8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6385596" cy="43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oshebatev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6480" y="3311328"/>
            <a:ext cx="4608512" cy="352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92664" y="1591416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בַּת  פַּרְעֹה  </a:t>
            </a: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מָשְׁתָה   אֶת משה.</a:t>
            </a:r>
            <a:endParaRPr lang="he-IL" dirty="0"/>
          </a:p>
        </p:txBody>
      </p:sp>
      <p:pic>
        <p:nvPicPr>
          <p:cNvPr id="1026" name="Picture 2" descr="C:\Users\ornalevy\Documents\מילון שפת סימנים\אישה בת נקבה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84" y="116632"/>
            <a:ext cx="1025113" cy="13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rnalevy\Documents\מילון שפת סימנים\לקח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865" y="94814"/>
            <a:ext cx="2046491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rnalevy\Documents\מילון שפת סימנים\רב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0" y="181901"/>
            <a:ext cx="947813" cy="12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מחבר ישר 12"/>
          <p:cNvCxnSpPr/>
          <p:nvPr/>
        </p:nvCxnSpPr>
        <p:spPr>
          <a:xfrm flipH="1">
            <a:off x="4248196" y="93058"/>
            <a:ext cx="4706706" cy="23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4248196" y="1564030"/>
            <a:ext cx="4690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4248196" y="1950445"/>
            <a:ext cx="4706706" cy="10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rot="5400000">
            <a:off x="8026205" y="1020162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rot="5400000">
            <a:off x="3318708" y="1031260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4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she4"/>
          <p:cNvPicPr>
            <a:picLocks noChangeAspect="1" noChangeArrowheads="1"/>
          </p:cNvPicPr>
          <p:nvPr/>
        </p:nvPicPr>
        <p:blipFill rotWithShape="1">
          <a:blip r:embed="rId2" cstate="print"/>
          <a:srcRect l="42645"/>
          <a:stretch/>
        </p:blipFill>
        <p:spPr bwMode="auto">
          <a:xfrm>
            <a:off x="6516216" y="2852936"/>
            <a:ext cx="2467936" cy="3240360"/>
          </a:xfrm>
          <a:prstGeom prst="rect">
            <a:avLst/>
          </a:prstGeom>
          <a:noFill/>
        </p:spPr>
      </p:pic>
      <p:pic>
        <p:nvPicPr>
          <p:cNvPr id="3" name="Picture 4" descr="C:\Users\ornalevy\Documents\מילון שפת סימנים\רב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02" y="332656"/>
            <a:ext cx="947813" cy="12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952301" cy="126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מחבר ישר 6"/>
          <p:cNvCxnSpPr/>
          <p:nvPr/>
        </p:nvCxnSpPr>
        <p:spPr>
          <a:xfrm flipH="1">
            <a:off x="6335688" y="313637"/>
            <a:ext cx="2533596" cy="19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6402521" y="1784609"/>
            <a:ext cx="24501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flipH="1">
            <a:off x="6337276" y="2171024"/>
            <a:ext cx="253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rot="5400000">
            <a:off x="7940587" y="1240741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02521" y="1753287"/>
            <a:ext cx="24611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משה גדל</a:t>
            </a:r>
            <a:endParaRPr lang="he-IL" b="1" dirty="0"/>
          </a:p>
        </p:txBody>
      </p:sp>
      <p:cxnSp>
        <p:nvCxnSpPr>
          <p:cNvPr id="12" name="מחבר ישר 11"/>
          <p:cNvCxnSpPr/>
          <p:nvPr/>
        </p:nvCxnSpPr>
        <p:spPr>
          <a:xfrm rot="5400000">
            <a:off x="5407788" y="1286568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6081" y="1812609"/>
            <a:ext cx="4320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משה ראה את העבדים</a:t>
            </a:r>
            <a:endParaRPr lang="he-IL" dirty="0"/>
          </a:p>
        </p:txBody>
      </p:sp>
      <p:pic>
        <p:nvPicPr>
          <p:cNvPr id="2052" name="Picture 4" descr="C:\Users\ornalevy\Documents\מילון שפת סימנים\ראה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21" y="282825"/>
            <a:ext cx="1119921" cy="14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ornalevy\Documents\אורנה לוי ללא גיבוי\סימנים מילון\עבדים סימ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2" y="352815"/>
            <a:ext cx="1941310" cy="15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02" y="388161"/>
            <a:ext cx="768369" cy="13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ornalevy\Documents\מילון שפת סימנים\רב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85" y="353515"/>
            <a:ext cx="947813" cy="126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מחבר ישר 25"/>
          <p:cNvCxnSpPr/>
          <p:nvPr/>
        </p:nvCxnSpPr>
        <p:spPr>
          <a:xfrm flipH="1" flipV="1">
            <a:off x="539552" y="323146"/>
            <a:ext cx="5433216" cy="11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/>
          <p:cNvCxnSpPr/>
          <p:nvPr/>
        </p:nvCxnSpPr>
        <p:spPr>
          <a:xfrm flipH="1">
            <a:off x="539552" y="1805468"/>
            <a:ext cx="5416612" cy="7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/>
          <p:cNvCxnSpPr/>
          <p:nvPr/>
        </p:nvCxnSpPr>
        <p:spPr>
          <a:xfrm flipH="1">
            <a:off x="539552" y="2191883"/>
            <a:ext cx="5433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/>
          <p:cNvCxnSpPr/>
          <p:nvPr/>
        </p:nvCxnSpPr>
        <p:spPr>
          <a:xfrm rot="5400000">
            <a:off x="5044070" y="1261600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 rot="5400000">
            <a:off x="-388348" y="1280715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slaves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36" y="3732188"/>
            <a:ext cx="1466850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avadim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71" y="4149080"/>
            <a:ext cx="2329727" cy="244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slaves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2" y="4141569"/>
            <a:ext cx="1160725" cy="21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4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ro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49" y="3359169"/>
            <a:ext cx="15319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3537" y="5808206"/>
            <a:ext cx="37966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 smtClean="0">
                <a:latin typeface="David" pitchFamily="34" charset="-79"/>
                <a:ea typeface="Arial" pitchFamily="34" charset="0"/>
                <a:cs typeface="David" pitchFamily="34" charset="-79"/>
              </a:rPr>
              <a:t>פַּרְעֹה  </a:t>
            </a:r>
            <a:r>
              <a:rPr lang="he-IL" dirty="0">
                <a:latin typeface="David" pitchFamily="34" charset="-79"/>
                <a:ea typeface="Arial" pitchFamily="34" charset="0"/>
                <a:cs typeface="David" pitchFamily="34" charset="-79"/>
              </a:rPr>
              <a:t>לֹא  הִסְכִּים  לִשְׁלוֹחַ  אֶת  בְּנֵי-יִשְׂרָאֵל.</a:t>
            </a:r>
            <a:endParaRPr lang="he-IL" sz="1200" dirty="0">
              <a:latin typeface="Arial" pitchFamily="34" charset="0"/>
              <a:cs typeface="Arial" pitchFamily="34" charset="0"/>
            </a:endParaRPr>
          </a:p>
          <a:p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4716016" y="288710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he-IL" dirty="0" smtClean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" </a:t>
            </a:r>
            <a:r>
              <a:rPr lang="he-IL" dirty="0">
                <a:solidFill>
                  <a:prstClr val="black"/>
                </a:solidFill>
                <a:latin typeface="David" pitchFamily="34" charset="-79"/>
                <a:ea typeface="Arial" pitchFamily="34" charset="0"/>
                <a:cs typeface="David" pitchFamily="34" charset="-79"/>
              </a:rPr>
              <a:t>שְׁלַח  נָא  אֶת  עַמִי! "</a:t>
            </a:r>
          </a:p>
        </p:txBody>
      </p:sp>
      <p:pic>
        <p:nvPicPr>
          <p:cNvPr id="9" name="Picture 3" descr="C:\Users\ornalevy\Documents\מילון שפת סימנים\יהודי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18" y="836712"/>
            <a:ext cx="1082569" cy="19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rnalevy\Documents\מילון שפת סימנים\הסכי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38" y="3933056"/>
            <a:ext cx="2304700" cy="16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rnalevy\Documents\מילון שפת סימנים\לא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331533" cy="17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הסבר מלבני מעוגל 6"/>
          <p:cNvSpPr/>
          <p:nvPr/>
        </p:nvSpPr>
        <p:spPr>
          <a:xfrm>
            <a:off x="3847352" y="654854"/>
            <a:ext cx="5045127" cy="2232248"/>
          </a:xfrm>
          <a:prstGeom prst="wedgeRoundRectCallout">
            <a:avLst>
              <a:gd name="adj1" fmla="val 32393"/>
              <a:gd name="adj2" fmla="val 870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הסבר מלבני מעוגל 12"/>
          <p:cNvSpPr/>
          <p:nvPr/>
        </p:nvSpPr>
        <p:spPr>
          <a:xfrm>
            <a:off x="2339753" y="3530036"/>
            <a:ext cx="3960440" cy="2232248"/>
          </a:xfrm>
          <a:prstGeom prst="wedgeRoundRectCallout">
            <a:avLst>
              <a:gd name="adj1" fmla="val -66941"/>
              <a:gd name="adj2" fmla="val 515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 descr="snak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2" t="20676"/>
          <a:stretch/>
        </p:blipFill>
        <p:spPr bwMode="auto">
          <a:xfrm>
            <a:off x="6862933" y="3933056"/>
            <a:ext cx="2052855" cy="252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ornalevy\Google Drive\רגבים תשעו\תצלומים של סימנים\שחרר סימן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3393"/>
            <a:ext cx="2925313" cy="19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9239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310</Words>
  <Application>Microsoft Office PowerPoint</Application>
  <PresentationFormat>‫הצגה על המסך (4:3)</PresentationFormat>
  <Paragraphs>55</Paragraphs>
  <Slides>35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7" baseType="lpstr">
      <vt:lpstr>ערכת נושא Office</vt:lpstr>
      <vt:lpstr>צילום של Photo Editor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ornalevy</dc:creator>
  <cp:lastModifiedBy>Windows User</cp:lastModifiedBy>
  <cp:revision>35</cp:revision>
  <dcterms:created xsi:type="dcterms:W3CDTF">2015-03-16T04:48:07Z</dcterms:created>
  <dcterms:modified xsi:type="dcterms:W3CDTF">2016-04-04T13:25:15Z</dcterms:modified>
</cp:coreProperties>
</file>