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04025" cy="6804025"/>
  <p:notesSz cx="6858000" cy="9144000"/>
  <p:defaultTextStyle>
    <a:defPPr>
      <a:defRPr lang="he-IL"/>
    </a:defPPr>
    <a:lvl1pPr marL="0" algn="r" defTabSz="777514" rtl="1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8757" algn="r" defTabSz="777514" rtl="1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7514" algn="r" defTabSz="777514" rtl="1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6271" algn="r" defTabSz="777514" rtl="1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5029" algn="r" defTabSz="777514" rtl="1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3786" algn="r" defTabSz="777514" rtl="1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2543" algn="r" defTabSz="777514" rtl="1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1300" algn="r" defTabSz="777514" rtl="1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0057" algn="r" defTabSz="777514" rtl="1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956" y="-90"/>
      </p:cViewPr>
      <p:guideLst>
        <p:guide orient="horz" pos="2143"/>
        <p:guide pos="21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0302" y="2113658"/>
            <a:ext cx="5783421" cy="145845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0604" y="3855614"/>
            <a:ext cx="4762818" cy="17388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8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6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2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1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0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5448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627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7471" y="4372217"/>
            <a:ext cx="5783421" cy="1351355"/>
          </a:xfrm>
        </p:spPr>
        <p:txBody>
          <a:bodyPr anchor="t"/>
          <a:lstStyle>
            <a:lvl1pPr algn="r">
              <a:defRPr sz="34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37471" y="2883837"/>
            <a:ext cx="5783421" cy="1488380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87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9950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0201" y="1587606"/>
            <a:ext cx="3005111" cy="44903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58713" y="1587606"/>
            <a:ext cx="3005111" cy="44903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4224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0201" y="1523031"/>
            <a:ext cx="3006293" cy="634727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8757" indent="0">
              <a:buNone/>
              <a:defRPr sz="1700" b="1"/>
            </a:lvl2pPr>
            <a:lvl3pPr marL="777514" indent="0">
              <a:buNone/>
              <a:defRPr sz="1500" b="1"/>
            </a:lvl3pPr>
            <a:lvl4pPr marL="1166271" indent="0">
              <a:buNone/>
              <a:defRPr sz="1400" b="1"/>
            </a:lvl4pPr>
            <a:lvl5pPr marL="1555029" indent="0">
              <a:buNone/>
              <a:defRPr sz="1400" b="1"/>
            </a:lvl5pPr>
            <a:lvl6pPr marL="1943786" indent="0">
              <a:buNone/>
              <a:defRPr sz="1400" b="1"/>
            </a:lvl6pPr>
            <a:lvl7pPr marL="2332543" indent="0">
              <a:buNone/>
              <a:defRPr sz="1400" b="1"/>
            </a:lvl7pPr>
            <a:lvl8pPr marL="2721300" indent="0">
              <a:buNone/>
              <a:defRPr sz="1400" b="1"/>
            </a:lvl8pPr>
            <a:lvl9pPr marL="3110057" indent="0">
              <a:buNone/>
              <a:defRPr sz="14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0201" y="2157758"/>
            <a:ext cx="3006293" cy="392019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56350" y="1523031"/>
            <a:ext cx="3007474" cy="634727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8757" indent="0">
              <a:buNone/>
              <a:defRPr sz="1700" b="1"/>
            </a:lvl2pPr>
            <a:lvl3pPr marL="777514" indent="0">
              <a:buNone/>
              <a:defRPr sz="1500" b="1"/>
            </a:lvl3pPr>
            <a:lvl4pPr marL="1166271" indent="0">
              <a:buNone/>
              <a:defRPr sz="1400" b="1"/>
            </a:lvl4pPr>
            <a:lvl5pPr marL="1555029" indent="0">
              <a:buNone/>
              <a:defRPr sz="1400" b="1"/>
            </a:lvl5pPr>
            <a:lvl6pPr marL="1943786" indent="0">
              <a:buNone/>
              <a:defRPr sz="1400" b="1"/>
            </a:lvl6pPr>
            <a:lvl7pPr marL="2332543" indent="0">
              <a:buNone/>
              <a:defRPr sz="1400" b="1"/>
            </a:lvl7pPr>
            <a:lvl8pPr marL="2721300" indent="0">
              <a:buNone/>
              <a:defRPr sz="1400" b="1"/>
            </a:lvl8pPr>
            <a:lvl9pPr marL="3110057" indent="0">
              <a:buNone/>
              <a:defRPr sz="14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56350" y="2157758"/>
            <a:ext cx="3007474" cy="392019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034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522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028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0202" y="270901"/>
            <a:ext cx="2238477" cy="1152904"/>
          </a:xfrm>
        </p:spPr>
        <p:txBody>
          <a:bodyPr anchor="b"/>
          <a:lstStyle>
            <a:lvl1pPr algn="r">
              <a:defRPr sz="17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60185" y="270901"/>
            <a:ext cx="3803639" cy="5807047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0202" y="1423806"/>
            <a:ext cx="2238477" cy="4654143"/>
          </a:xfrm>
        </p:spPr>
        <p:txBody>
          <a:bodyPr/>
          <a:lstStyle>
            <a:lvl1pPr marL="0" indent="0">
              <a:buNone/>
              <a:defRPr sz="1200"/>
            </a:lvl1pPr>
            <a:lvl2pPr marL="388757" indent="0">
              <a:buNone/>
              <a:defRPr sz="1000"/>
            </a:lvl2pPr>
            <a:lvl3pPr marL="777514" indent="0">
              <a:buNone/>
              <a:defRPr sz="900"/>
            </a:lvl3pPr>
            <a:lvl4pPr marL="1166271" indent="0">
              <a:buNone/>
              <a:defRPr sz="800"/>
            </a:lvl4pPr>
            <a:lvl5pPr marL="1555029" indent="0">
              <a:buNone/>
              <a:defRPr sz="800"/>
            </a:lvl5pPr>
            <a:lvl6pPr marL="1943786" indent="0">
              <a:buNone/>
              <a:defRPr sz="800"/>
            </a:lvl6pPr>
            <a:lvl7pPr marL="2332543" indent="0">
              <a:buNone/>
              <a:defRPr sz="800"/>
            </a:lvl7pPr>
            <a:lvl8pPr marL="2721300" indent="0">
              <a:buNone/>
              <a:defRPr sz="800"/>
            </a:lvl8pPr>
            <a:lvl9pPr marL="3110057" indent="0">
              <a:buNone/>
              <a:defRPr sz="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7351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33637" y="4762817"/>
            <a:ext cx="4082415" cy="562278"/>
          </a:xfrm>
        </p:spPr>
        <p:txBody>
          <a:bodyPr anchor="b"/>
          <a:lstStyle>
            <a:lvl1pPr algn="r">
              <a:defRPr sz="17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33637" y="607952"/>
            <a:ext cx="4082415" cy="4082415"/>
          </a:xfrm>
        </p:spPr>
        <p:txBody>
          <a:bodyPr/>
          <a:lstStyle>
            <a:lvl1pPr marL="0" indent="0">
              <a:buNone/>
              <a:defRPr sz="2700"/>
            </a:lvl1pPr>
            <a:lvl2pPr marL="388757" indent="0">
              <a:buNone/>
              <a:defRPr sz="2400"/>
            </a:lvl2pPr>
            <a:lvl3pPr marL="777514" indent="0">
              <a:buNone/>
              <a:defRPr sz="2000"/>
            </a:lvl3pPr>
            <a:lvl4pPr marL="1166271" indent="0">
              <a:buNone/>
              <a:defRPr sz="1700"/>
            </a:lvl4pPr>
            <a:lvl5pPr marL="1555029" indent="0">
              <a:buNone/>
              <a:defRPr sz="1700"/>
            </a:lvl5pPr>
            <a:lvl6pPr marL="1943786" indent="0">
              <a:buNone/>
              <a:defRPr sz="1700"/>
            </a:lvl6pPr>
            <a:lvl7pPr marL="2332543" indent="0">
              <a:buNone/>
              <a:defRPr sz="1700"/>
            </a:lvl7pPr>
            <a:lvl8pPr marL="2721300" indent="0">
              <a:buNone/>
              <a:defRPr sz="1700"/>
            </a:lvl8pPr>
            <a:lvl9pPr marL="3110057" indent="0">
              <a:buNone/>
              <a:defRPr sz="17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33637" y="5325095"/>
            <a:ext cx="4082415" cy="798527"/>
          </a:xfrm>
        </p:spPr>
        <p:txBody>
          <a:bodyPr/>
          <a:lstStyle>
            <a:lvl1pPr marL="0" indent="0">
              <a:buNone/>
              <a:defRPr sz="1200"/>
            </a:lvl1pPr>
            <a:lvl2pPr marL="388757" indent="0">
              <a:buNone/>
              <a:defRPr sz="1000"/>
            </a:lvl2pPr>
            <a:lvl3pPr marL="777514" indent="0">
              <a:buNone/>
              <a:defRPr sz="900"/>
            </a:lvl3pPr>
            <a:lvl4pPr marL="1166271" indent="0">
              <a:buNone/>
              <a:defRPr sz="800"/>
            </a:lvl4pPr>
            <a:lvl5pPr marL="1555029" indent="0">
              <a:buNone/>
              <a:defRPr sz="800"/>
            </a:lvl5pPr>
            <a:lvl6pPr marL="1943786" indent="0">
              <a:buNone/>
              <a:defRPr sz="800"/>
            </a:lvl6pPr>
            <a:lvl7pPr marL="2332543" indent="0">
              <a:buNone/>
              <a:defRPr sz="800"/>
            </a:lvl7pPr>
            <a:lvl8pPr marL="2721300" indent="0">
              <a:buNone/>
              <a:defRPr sz="800"/>
            </a:lvl8pPr>
            <a:lvl9pPr marL="3110057" indent="0">
              <a:buNone/>
              <a:defRPr sz="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654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9709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32918" y="272477"/>
            <a:ext cx="1530906" cy="5805471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0201" y="272477"/>
            <a:ext cx="4479316" cy="580547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3767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0201" y="272477"/>
            <a:ext cx="6123623" cy="1134004"/>
          </a:xfrm>
          <a:prstGeom prst="rect">
            <a:avLst/>
          </a:prstGeom>
        </p:spPr>
        <p:txBody>
          <a:bodyPr vert="horz" lIns="77751" tIns="38876" rIns="77751" bIns="38876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0201" y="1587606"/>
            <a:ext cx="6123623" cy="4490342"/>
          </a:xfrm>
          <a:prstGeom prst="rect">
            <a:avLst/>
          </a:prstGeom>
        </p:spPr>
        <p:txBody>
          <a:bodyPr vert="horz" lIns="77751" tIns="38876" rIns="77751" bIns="38876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876218" y="6306324"/>
            <a:ext cx="1587606" cy="362251"/>
          </a:xfrm>
          <a:prstGeom prst="rect">
            <a:avLst/>
          </a:prstGeom>
        </p:spPr>
        <p:txBody>
          <a:bodyPr vert="horz" lIns="77751" tIns="38876" rIns="77751" bIns="38876" rtlCol="1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9E5BA-C039-4469-A814-242A3CF0D876}" type="datetimeFigureOut">
              <a:rPr lang="he-IL" smtClean="0"/>
              <a:t>י"ט/סיון/תשע"ז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24709" y="6306324"/>
            <a:ext cx="2154608" cy="362251"/>
          </a:xfrm>
          <a:prstGeom prst="rect">
            <a:avLst/>
          </a:prstGeom>
        </p:spPr>
        <p:txBody>
          <a:bodyPr vert="horz" lIns="77751" tIns="38876" rIns="77751" bIns="38876" rtlCol="1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0201" y="6306324"/>
            <a:ext cx="1587606" cy="362251"/>
          </a:xfrm>
          <a:prstGeom prst="rect">
            <a:avLst/>
          </a:prstGeom>
        </p:spPr>
        <p:txBody>
          <a:bodyPr vert="horz" lIns="77751" tIns="38876" rIns="77751" bIns="38876" rtlCol="1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5CA1C-7D02-48E8-AAD6-3C7D11C6E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5029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7514" rtl="1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1568" indent="-291568" algn="r" defTabSz="777514" rtl="1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1730" indent="-242973" algn="r" defTabSz="777514" rtl="1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r" defTabSz="777514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r" defTabSz="777514" rtl="1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r" defTabSz="777514" rtl="1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r" defTabSz="777514" rtl="1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r" defTabSz="777514" rtl="1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r" defTabSz="777514" rtl="1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r" defTabSz="777514" rtl="1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777514" rtl="1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r" defTabSz="777514" rtl="1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r" defTabSz="777514" rtl="1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r" defTabSz="777514" rtl="1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r" defTabSz="777514" rtl="1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r" defTabSz="777514" rtl="1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r" defTabSz="777514" rtl="1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r" defTabSz="777514" rtl="1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r" defTabSz="777514" rtl="1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04025" cy="6804025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1067756" y="508784"/>
            <a:ext cx="4668513" cy="786397"/>
          </a:xfrm>
          <a:prstGeom prst="rect">
            <a:avLst/>
          </a:prstGeom>
          <a:noFill/>
        </p:spPr>
        <p:txBody>
          <a:bodyPr wrap="none" lIns="77751" tIns="38876" rIns="77751" bIns="38876">
            <a:spAutoFit/>
          </a:bodyPr>
          <a:lstStyle/>
          <a:p>
            <a:pPr algn="ctr"/>
            <a:r>
              <a:rPr lang="en-US" sz="4600" b="1" spc="255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When I Grow Up</a:t>
            </a:r>
            <a:endParaRPr lang="he-IL" sz="4600" b="1" spc="255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549820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</Words>
  <Application>Microsoft Office PowerPoint</Application>
  <PresentationFormat>מותאם אישית</PresentationFormat>
  <Paragraphs>1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מצגת של PowerPoint</vt:lpstr>
    </vt:vector>
  </TitlesOfParts>
  <Company>Manhi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Administrator</dc:creator>
  <cp:lastModifiedBy>Administrator</cp:lastModifiedBy>
  <cp:revision>2</cp:revision>
  <dcterms:created xsi:type="dcterms:W3CDTF">2017-06-13T05:48:08Z</dcterms:created>
  <dcterms:modified xsi:type="dcterms:W3CDTF">2017-06-13T06:06:02Z</dcterms:modified>
</cp:coreProperties>
</file>