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6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6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9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7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4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3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9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1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5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7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E8F7-15D2-49EE-8E31-C2E5CC6D0A26}" type="datetimeFigureOut">
              <a:rPr lang="en-US" smtClean="0"/>
              <a:t>21/10/2017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376F-7ABF-4B6B-9D9E-BF1E2978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4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4400" dirty="0" smtClean="0">
                <a:solidFill>
                  <a:srgbClr val="FF0000"/>
                </a:solidFill>
              </a:rPr>
              <a:t>اعمال عن </a:t>
            </a:r>
            <a:r>
              <a:rPr lang="ar-SA" sz="4400" dirty="0">
                <a:solidFill>
                  <a:srgbClr val="FF0000"/>
                </a:solidFill>
              </a:rPr>
              <a:t>زيت</a:t>
            </a:r>
            <a:r>
              <a:rPr lang="ar-SA" sz="4400" dirty="0" smtClean="0">
                <a:solidFill>
                  <a:srgbClr val="FF0000"/>
                </a:solidFill>
              </a:rPr>
              <a:t> الزيتون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عمل الطالبتان: دينا عبد الرحمن 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11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204662" y="223809"/>
            <a:ext cx="3149138" cy="1325563"/>
          </a:xfrm>
        </p:spPr>
        <p:txBody>
          <a:bodyPr/>
          <a:lstStyle/>
          <a:p>
            <a:pPr algn="ctr"/>
            <a:r>
              <a:rPr lang="ar-S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زيت</a:t>
            </a:r>
            <a:r>
              <a:rPr lang="ar-SA" dirty="0" smtClean="0"/>
              <a:t> </a:t>
            </a:r>
            <a:r>
              <a:rPr lang="ar-S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الزيتون</a:t>
            </a:r>
            <a:r>
              <a:rPr lang="ar-SA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:</a:t>
            </a:r>
            <a:r>
              <a:rPr lang="ar-SA" dirty="0" smtClean="0"/>
              <a:t>  </a:t>
            </a:r>
            <a:endParaRPr lang="en-US" dirty="0"/>
          </a:p>
        </p:txBody>
      </p:sp>
      <p:pic>
        <p:nvPicPr>
          <p:cNvPr id="9" name="عنصر نائب للمحتوى 8" descr="&lt;strong&gt;زيت الزيتون&lt;/strong&gt; يحصن الذاكرة ويحمي الجهاز العصبي | البحار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441" y="1867189"/>
            <a:ext cx="6533387" cy="4351338"/>
          </a:xfrm>
        </p:spPr>
      </p:pic>
    </p:spTree>
    <p:extLst>
      <p:ext uri="{BB962C8B-B14F-4D97-AF65-F5344CB8AC3E}">
        <p14:creationId xmlns:p14="http://schemas.microsoft.com/office/powerpoint/2010/main" val="231014358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</Words>
  <Application>Microsoft Office PowerPoint</Application>
  <PresentationFormat>شاشة عريضة</PresentationFormat>
  <Paragraphs>3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نسق Office</vt:lpstr>
      <vt:lpstr>اعمال عن زيت الزيتون</vt:lpstr>
      <vt:lpstr>زيت الزيتون: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اعمال عن زيت الزيتون</dc:title>
  <dc:creator>Windows User</dc:creator>
  <cp:lastModifiedBy>Windows User</cp:lastModifiedBy>
  <cp:revision>3</cp:revision>
  <dcterms:created xsi:type="dcterms:W3CDTF">2017-10-21T10:02:24Z</dcterms:created>
  <dcterms:modified xsi:type="dcterms:W3CDTF">2017-10-21T10:15:15Z</dcterms:modified>
</cp:coreProperties>
</file>