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4" r:id="rId9"/>
    <p:sldId id="262" r:id="rId10"/>
    <p:sldId id="263" r:id="rId11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000" autoAdjust="0"/>
    <p:restoredTop sz="94454" autoAdjust="0"/>
  </p:normalViewPr>
  <p:slideViewPr>
    <p:cSldViewPr snapToGrid="0">
      <p:cViewPr varScale="1">
        <p:scale>
          <a:sx n="67" d="100"/>
          <a:sy n="67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2E1DA-E166-41C8-84AA-ECF9FE93F220}" type="datetimeFigureOut">
              <a:rPr lang="he-IL" smtClean="0"/>
              <a:t>ו'/חשון/תשע"ח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8663-A9DB-489A-8F0D-BA021057A4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91271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2E1DA-E166-41C8-84AA-ECF9FE93F220}" type="datetimeFigureOut">
              <a:rPr lang="he-IL" smtClean="0"/>
              <a:t>ו'/חשון/תשע"ח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8663-A9DB-489A-8F0D-BA021057A4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14066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2E1DA-E166-41C8-84AA-ECF9FE93F220}" type="datetimeFigureOut">
              <a:rPr lang="he-IL" smtClean="0"/>
              <a:t>ו'/חשון/תשע"ח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8663-A9DB-489A-8F0D-BA021057A4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43972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2E1DA-E166-41C8-84AA-ECF9FE93F220}" type="datetimeFigureOut">
              <a:rPr lang="he-IL" smtClean="0"/>
              <a:t>ו'/חשון/תשע"ח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8663-A9DB-489A-8F0D-BA021057A4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27412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2E1DA-E166-41C8-84AA-ECF9FE93F220}" type="datetimeFigureOut">
              <a:rPr lang="he-IL" smtClean="0"/>
              <a:t>ו'/חשון/תשע"ח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8663-A9DB-489A-8F0D-BA021057A4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98436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2E1DA-E166-41C8-84AA-ECF9FE93F220}" type="datetimeFigureOut">
              <a:rPr lang="he-IL" smtClean="0"/>
              <a:t>ו'/חשון/תשע"ח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8663-A9DB-489A-8F0D-BA021057A4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18724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2E1DA-E166-41C8-84AA-ECF9FE93F220}" type="datetimeFigureOut">
              <a:rPr lang="he-IL" smtClean="0"/>
              <a:t>ו'/חשון/תשע"ח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8663-A9DB-489A-8F0D-BA021057A4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06845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2E1DA-E166-41C8-84AA-ECF9FE93F220}" type="datetimeFigureOut">
              <a:rPr lang="he-IL" smtClean="0"/>
              <a:t>ו'/חשון/תשע"ח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8663-A9DB-489A-8F0D-BA021057A4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3290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2E1DA-E166-41C8-84AA-ECF9FE93F220}" type="datetimeFigureOut">
              <a:rPr lang="he-IL" smtClean="0"/>
              <a:t>ו'/חשון/תשע"ח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8663-A9DB-489A-8F0D-BA021057A4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25772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2E1DA-E166-41C8-84AA-ECF9FE93F220}" type="datetimeFigureOut">
              <a:rPr lang="he-IL" smtClean="0"/>
              <a:t>ו'/חשון/תשע"ח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8663-A9DB-489A-8F0D-BA021057A4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87217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2E1DA-E166-41C8-84AA-ECF9FE93F220}" type="datetimeFigureOut">
              <a:rPr lang="he-IL" smtClean="0"/>
              <a:t>ו'/חשון/תשע"ח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8663-A9DB-489A-8F0D-BA021057A4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2816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F2E1DA-E166-41C8-84AA-ECF9FE93F220}" type="datetimeFigureOut">
              <a:rPr lang="he-IL" smtClean="0"/>
              <a:t>ו'/חשון/תשע"ח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D8663-A9DB-489A-8F0D-BA021057A4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87547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.il/url?sa=i&amp;source=images&amp;cd=&amp;cad=rja&amp;docid=hS6-xfRQsBZ-rM&amp;tbnid=8bqcTPh2hxoTmM:&amp;ved=0CAgQjRwwAA&amp;url=http://st-takla.org/Full-Free-Coptic-Books/FreeCopticBooks-002-Holy-Arabic-Bible-Dictionary/12_S/S_121.html&amp;ei=xubJUebvKcS7OaHwgfAJ&amp;psig=AFQjCNGzeRZ9GBwnvkE6gT0wAMyEnOofqA&amp;ust=1372272710728034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.il/url?sa=i&amp;source=images&amp;cd=&amp;cad=rja&amp;docid=n8VSlbstCPd_iM&amp;tbnid=0Lk59IvoXIk_LM:&amp;ved=0CAgQjRwwAA&amp;url=http://he.wikipedia.org/wiki/%D7%91%D7%90%D7%A8_%D7%9E%D7%99%D7%9D&amp;ei=hZXKUdOYE4i0O-TIgbAL&amp;psig=AFQjCNE6Ee87xdPy_Zl8a2r-gi41YY-mLA&amp;ust=137231744535400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.il/url?sa=i&amp;source=images&amp;cd=&amp;cad=rja&amp;docid=oYsIaA5wZ3_B7M&amp;tbnid=DDI5EB6XaChCnM:&amp;ved=0CAgQjRwwAA&amp;url=http://www.nrg.co.il/online/55/ART1/855/563.html&amp;ei=7pXKUfGlJcHPOe3ugNgI&amp;psig=AFQjCNHhJNc2dI7YMaJMrZhxVAQPnknFKg&amp;ust=137231755065457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.il/url?sa=i&amp;source=images&amp;cd=&amp;cad=rja&amp;docid=hS6-xfRQsBZ-rM&amp;tbnid=8bqcTPh2hxoTmM:&amp;ved=0CAUQjRw&amp;url=http://st-takla.org/Ethiopia/Aethiopia-Museums/05-Exhibition-0f-Ethiopian-Millennium-2000-2007-2008-01.html&amp;ei=nOfJUf3QGYPePa-pgMgL&amp;psig=AFQjCNGzeRZ9GBwnvkE6gT0wAMyEnOofqA&amp;ust=137227271072803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rc_mi" descr="http://st-takla.org/Gallery/var/albums/Bible/01-Old-Testament/2-History/Solomon/www-St-Takla-org--Solomon-King-01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63071"/>
            <a:ext cx="11013141" cy="63335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68681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2"/>
          <p:cNvSpPr/>
          <p:nvPr/>
        </p:nvSpPr>
        <p:spPr>
          <a:xfrm>
            <a:off x="457201" y="757237"/>
            <a:ext cx="1111992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JO" sz="3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بئر</a:t>
            </a:r>
            <a:endParaRPr lang="he-IL" sz="3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98197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rc_mi" descr="http://upload.wikimedia.org/wikipedia/commons/thumb/f/fb/Walraversijde53.jpg/200px-Walraversijde53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85737"/>
            <a:ext cx="11344275" cy="65151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79815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rc_mi" descr="http://www.nrg.co.il/images/archive/300x225/203/489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8738" y="214313"/>
            <a:ext cx="8658225" cy="64865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44687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rc_mi" descr="http://st-takla.org/Pix/Ethiopia/Ethiopian-Museums/Ethiopia-2000-Exhibition/www-St-Takla-org__Ethiopia-2008__Ethiopian-Patriarchate-2000-Exhibition-95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14" y="114301"/>
            <a:ext cx="11301412" cy="65865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0367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תוצאת תמונה עבור قص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8" y="400051"/>
            <a:ext cx="10758487" cy="6100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4206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2"/>
          <p:cNvSpPr/>
          <p:nvPr/>
        </p:nvSpPr>
        <p:spPr>
          <a:xfrm>
            <a:off x="457201" y="757237"/>
            <a:ext cx="1111992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JO" sz="34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ملِك</a:t>
            </a:r>
            <a:endParaRPr lang="he-IL" sz="3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04758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2"/>
          <p:cNvSpPr/>
          <p:nvPr/>
        </p:nvSpPr>
        <p:spPr>
          <a:xfrm>
            <a:off x="457201" y="757237"/>
            <a:ext cx="1111992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JO" sz="34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ناس</a:t>
            </a:r>
            <a:endParaRPr lang="he-IL" sz="3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13465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2"/>
          <p:cNvSpPr/>
          <p:nvPr/>
        </p:nvSpPr>
        <p:spPr>
          <a:xfrm>
            <a:off x="457201" y="757237"/>
            <a:ext cx="1111992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JO" sz="3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قصر</a:t>
            </a:r>
            <a:endParaRPr lang="he-IL" sz="3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37638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2"/>
          <p:cNvSpPr/>
          <p:nvPr/>
        </p:nvSpPr>
        <p:spPr>
          <a:xfrm>
            <a:off x="457201" y="757237"/>
            <a:ext cx="1111992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JO" sz="34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ساحرة</a:t>
            </a:r>
            <a:endParaRPr lang="he-IL" sz="3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7795501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</Words>
  <Application>Microsoft Office PowerPoint</Application>
  <PresentationFormat>מסך רחב</PresentationFormat>
  <Paragraphs>5</Paragraphs>
  <Slides>10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ערכת נושא Office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dell</dc:creator>
  <cp:lastModifiedBy>dell</cp:lastModifiedBy>
  <cp:revision>3</cp:revision>
  <dcterms:created xsi:type="dcterms:W3CDTF">2017-10-26T05:42:05Z</dcterms:created>
  <dcterms:modified xsi:type="dcterms:W3CDTF">2017-10-26T07:17:00Z</dcterms:modified>
</cp:coreProperties>
</file>