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494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43AE5-DD30-4D01-87F2-82C2F825203C}" type="datetimeFigureOut">
              <a:rPr lang="he-IL" smtClean="0"/>
              <a:pPr/>
              <a:t>ז'/שבט/תשע"ח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3159A-3CF6-4B44-B29D-56EBA3D71C2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43AE5-DD30-4D01-87F2-82C2F825203C}" type="datetimeFigureOut">
              <a:rPr lang="he-IL" smtClean="0"/>
              <a:pPr/>
              <a:t>ז'/שבט/תשע"ח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3159A-3CF6-4B44-B29D-56EBA3D71C2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43AE5-DD30-4D01-87F2-82C2F825203C}" type="datetimeFigureOut">
              <a:rPr lang="he-IL" smtClean="0"/>
              <a:pPr/>
              <a:t>ז'/שבט/תשע"ח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3159A-3CF6-4B44-B29D-56EBA3D71C2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43AE5-DD30-4D01-87F2-82C2F825203C}" type="datetimeFigureOut">
              <a:rPr lang="he-IL" smtClean="0"/>
              <a:pPr/>
              <a:t>ז'/שבט/תשע"ח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3159A-3CF6-4B44-B29D-56EBA3D71C2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43AE5-DD30-4D01-87F2-82C2F825203C}" type="datetimeFigureOut">
              <a:rPr lang="he-IL" smtClean="0"/>
              <a:pPr/>
              <a:t>ז'/שבט/תשע"ח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3159A-3CF6-4B44-B29D-56EBA3D71C2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43AE5-DD30-4D01-87F2-82C2F825203C}" type="datetimeFigureOut">
              <a:rPr lang="he-IL" smtClean="0"/>
              <a:pPr/>
              <a:t>ז'/שבט/תשע"ח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3159A-3CF6-4B44-B29D-56EBA3D71C2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43AE5-DD30-4D01-87F2-82C2F825203C}" type="datetimeFigureOut">
              <a:rPr lang="he-IL" smtClean="0"/>
              <a:pPr/>
              <a:t>ז'/שבט/תשע"ח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3159A-3CF6-4B44-B29D-56EBA3D71C2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43AE5-DD30-4D01-87F2-82C2F825203C}" type="datetimeFigureOut">
              <a:rPr lang="he-IL" smtClean="0"/>
              <a:pPr/>
              <a:t>ז'/שבט/תשע"ח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3159A-3CF6-4B44-B29D-56EBA3D71C2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43AE5-DD30-4D01-87F2-82C2F825203C}" type="datetimeFigureOut">
              <a:rPr lang="he-IL" smtClean="0"/>
              <a:pPr/>
              <a:t>ז'/שבט/תשע"ח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3159A-3CF6-4B44-B29D-56EBA3D71C2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43AE5-DD30-4D01-87F2-82C2F825203C}" type="datetimeFigureOut">
              <a:rPr lang="he-IL" smtClean="0"/>
              <a:pPr/>
              <a:t>ז'/שבט/תשע"ח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3159A-3CF6-4B44-B29D-56EBA3D71C2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43AE5-DD30-4D01-87F2-82C2F825203C}" type="datetimeFigureOut">
              <a:rPr lang="he-IL" smtClean="0"/>
              <a:pPr/>
              <a:t>ז'/שבט/תשע"ח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3159A-3CF6-4B44-B29D-56EBA3D71C2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E43AE5-DD30-4D01-87F2-82C2F825203C}" type="datetimeFigureOut">
              <a:rPr lang="he-IL" smtClean="0"/>
              <a:pPr/>
              <a:t>ז'/שבט/תשע"ח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03159A-3CF6-4B44-B29D-56EBA3D71C24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39552" y="-315416"/>
            <a:ext cx="7772400" cy="1470025"/>
          </a:xfrm>
        </p:spPr>
        <p:txBody>
          <a:bodyPr/>
          <a:lstStyle/>
          <a:p>
            <a:r>
              <a:rPr lang="en-US" dirty="0" smtClean="0"/>
              <a:t>About myself</a:t>
            </a:r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467544" y="908720"/>
            <a:ext cx="8136904" cy="5256584"/>
          </a:xfrm>
        </p:spPr>
        <p:txBody>
          <a:bodyPr>
            <a:noAutofit/>
          </a:bodyPr>
          <a:lstStyle/>
          <a:p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My name is Matan Tzur.</a:t>
            </a:r>
          </a:p>
          <a:p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 am 12 years old.</a:t>
            </a:r>
          </a:p>
          <a:p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 live in Alfei Menashe.</a:t>
            </a:r>
          </a:p>
          <a:p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 am in the 7</a:t>
            </a:r>
            <a:r>
              <a:rPr lang="en-US" sz="20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grade.</a:t>
            </a:r>
            <a:endParaRPr lang="en-US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There are 3 people in my family.</a:t>
            </a:r>
          </a:p>
          <a:p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 am the youngest child in my family.</a:t>
            </a:r>
          </a:p>
          <a:p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 have 1 sister.</a:t>
            </a:r>
          </a:p>
          <a:p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My hair is brown.</a:t>
            </a:r>
          </a:p>
          <a:p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 have brown eyes.</a:t>
            </a:r>
          </a:p>
          <a:p>
            <a:r>
              <a:rPr lang="he-IL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 am a basketball player in Alfei Menashe</a:t>
            </a:r>
            <a:endParaRPr lang="he-IL" sz="20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 don’t like to eat avocado.</a:t>
            </a:r>
          </a:p>
          <a:p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 love to play basketball.</a:t>
            </a:r>
          </a:p>
          <a:p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My favourite pet is a dog.</a:t>
            </a:r>
          </a:p>
          <a:p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favourite 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song is-Happiness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ExpressMy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endParaRPr lang="en-US" sz="20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My 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favourite movie 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is-wonder</a:t>
            </a:r>
            <a:endParaRPr lang="en-US" sz="20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My favourite book is Captain underwear</a:t>
            </a:r>
          </a:p>
          <a:p>
            <a:endParaRPr lang="he-IL" sz="2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5" name="תמונה 4" descr="IMG-20170319-WA003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492896"/>
            <a:ext cx="2304256" cy="4365104"/>
          </a:xfrm>
          <a:prstGeom prst="rect">
            <a:avLst/>
          </a:prstGeom>
        </p:spPr>
      </p:pic>
      <p:pic>
        <p:nvPicPr>
          <p:cNvPr id="9" name="תמונה 8" descr="IMG-20170319-WA0008.jpg"/>
          <p:cNvPicPr>
            <a:picLocks noChangeAspect="1"/>
          </p:cNvPicPr>
          <p:nvPr/>
        </p:nvPicPr>
        <p:blipFill>
          <a:blip r:embed="rId3" cstate="print"/>
          <a:srcRect l="46830" t="8830" r="11436" b="25593"/>
          <a:stretch>
            <a:fillRect/>
          </a:stretch>
        </p:blipFill>
        <p:spPr>
          <a:xfrm>
            <a:off x="6660232" y="0"/>
            <a:ext cx="2483768" cy="2780928"/>
          </a:xfrm>
          <a:prstGeom prst="rect">
            <a:avLst/>
          </a:prstGeom>
        </p:spPr>
      </p:pic>
      <p:pic>
        <p:nvPicPr>
          <p:cNvPr id="11" name="תמונה 10" descr="IMG-20170319-WA0015.jpg"/>
          <p:cNvPicPr>
            <a:picLocks noChangeAspect="1"/>
          </p:cNvPicPr>
          <p:nvPr/>
        </p:nvPicPr>
        <p:blipFill>
          <a:blip r:embed="rId4" cstate="print"/>
          <a:srcRect l="5901" t="14301" r="48425" b="24800"/>
          <a:stretch>
            <a:fillRect/>
          </a:stretch>
        </p:blipFill>
        <p:spPr>
          <a:xfrm>
            <a:off x="6660232" y="3645024"/>
            <a:ext cx="2483768" cy="3212976"/>
          </a:xfrm>
          <a:prstGeom prst="rect">
            <a:avLst/>
          </a:prstGeom>
        </p:spPr>
      </p:pic>
      <p:pic>
        <p:nvPicPr>
          <p:cNvPr id="18" name="תמונה 17" descr="IMG-20170319-WA0012.jpg"/>
          <p:cNvPicPr>
            <a:picLocks noChangeAspect="1"/>
          </p:cNvPicPr>
          <p:nvPr/>
        </p:nvPicPr>
        <p:blipFill>
          <a:blip r:embed="rId5" cstate="print"/>
          <a:srcRect l="49436" t="25032" b="2751"/>
          <a:stretch>
            <a:fillRect/>
          </a:stretch>
        </p:blipFill>
        <p:spPr>
          <a:xfrm>
            <a:off x="0" y="0"/>
            <a:ext cx="2339752" cy="249289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102</Words>
  <Application>Microsoft Office PowerPoint</Application>
  <PresentationFormat>‫הצגה על המסך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ערכת נושא Office</vt:lpstr>
      <vt:lpstr>About myself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About myself</dc:title>
  <dc:creator>נועה מתן</dc:creator>
  <cp:lastModifiedBy>נועה מתן</cp:lastModifiedBy>
  <cp:revision>3</cp:revision>
  <dcterms:created xsi:type="dcterms:W3CDTF">2017-11-18T06:43:52Z</dcterms:created>
  <dcterms:modified xsi:type="dcterms:W3CDTF">2018-01-23T18:42:49Z</dcterms:modified>
</cp:coreProperties>
</file>